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9"/>
  </p:notesMasterIdLst>
  <p:sldIdLst>
    <p:sldId id="307" r:id="rId2"/>
    <p:sldId id="281" r:id="rId3"/>
    <p:sldId id="258" r:id="rId4"/>
    <p:sldId id="283" r:id="rId5"/>
    <p:sldId id="284" r:id="rId6"/>
    <p:sldId id="285" r:id="rId7"/>
    <p:sldId id="286" r:id="rId8"/>
    <p:sldId id="287" r:id="rId9"/>
    <p:sldId id="288" r:id="rId10"/>
    <p:sldId id="259" r:id="rId11"/>
    <p:sldId id="289" r:id="rId12"/>
    <p:sldId id="280" r:id="rId13"/>
    <p:sldId id="290" r:id="rId14"/>
    <p:sldId id="292" r:id="rId15"/>
    <p:sldId id="293" r:id="rId16"/>
    <p:sldId id="294" r:id="rId17"/>
    <p:sldId id="295" r:id="rId18"/>
    <p:sldId id="296" r:id="rId19"/>
    <p:sldId id="297" r:id="rId20"/>
    <p:sldId id="299" r:id="rId21"/>
    <p:sldId id="300" r:id="rId22"/>
    <p:sldId id="301" r:id="rId23"/>
    <p:sldId id="302" r:id="rId24"/>
    <p:sldId id="303" r:id="rId25"/>
    <p:sldId id="304" r:id="rId26"/>
    <p:sldId id="305" r:id="rId27"/>
    <p:sldId id="306" r:id="rId28"/>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5" d="100"/>
          <a:sy n="75" d="100"/>
        </p:scale>
        <p:origin x="57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8B9765-4A43-43E9-8477-56A69199CC7F}" type="doc">
      <dgm:prSet loTypeId="urn:microsoft.com/office/officeart/2005/8/layout/hList6" loCatId="list" qsTypeId="urn:microsoft.com/office/officeart/2005/8/quickstyle/simple3" qsCatId="simple" csTypeId="urn:microsoft.com/office/officeart/2005/8/colors/accent1_2" csCatId="accent1" phldr="1"/>
      <dgm:spPr/>
      <dgm:t>
        <a:bodyPr/>
        <a:lstStyle/>
        <a:p>
          <a:endParaRPr lang="fr-FR"/>
        </a:p>
      </dgm:t>
    </dgm:pt>
    <dgm:pt modelId="{B5715EE2-D6AF-4B34-B2A9-D184843BD290}">
      <dgm:prSet phldrT="[Texte]"/>
      <dgm:spPr/>
      <dgm:t>
        <a:bodyPr/>
        <a:lstStyle/>
        <a:p>
          <a:r>
            <a:rPr lang="fr-FR" dirty="0" smtClean="0"/>
            <a:t>Les élèves concernés </a:t>
          </a:r>
          <a:endParaRPr lang="fr-FR" dirty="0"/>
        </a:p>
      </dgm:t>
    </dgm:pt>
    <dgm:pt modelId="{303146DC-F226-462A-AEE5-125BF6FDB640}" type="parTrans" cxnId="{46CF9D95-D2CC-4F61-9D38-0B3FDE689AE3}">
      <dgm:prSet/>
      <dgm:spPr/>
      <dgm:t>
        <a:bodyPr/>
        <a:lstStyle/>
        <a:p>
          <a:endParaRPr lang="fr-FR"/>
        </a:p>
      </dgm:t>
    </dgm:pt>
    <dgm:pt modelId="{79068CED-5E9D-4755-B322-CAC92291C6E8}" type="sibTrans" cxnId="{46CF9D95-D2CC-4F61-9D38-0B3FDE689AE3}">
      <dgm:prSet/>
      <dgm:spPr/>
      <dgm:t>
        <a:bodyPr/>
        <a:lstStyle/>
        <a:p>
          <a:endParaRPr lang="fr-FR"/>
        </a:p>
      </dgm:t>
    </dgm:pt>
    <dgm:pt modelId="{49D55857-9098-4A8A-A0B7-1BE0D02EAD2D}">
      <dgm:prSet phldrT="[Texte]"/>
      <dgm:spPr/>
      <dgm:t>
        <a:bodyPr/>
        <a:lstStyle/>
        <a:p>
          <a:r>
            <a:rPr lang="fr-FR" sz="1500" dirty="0" smtClean="0"/>
            <a:t>Atteint d’une maladie chronique d’allergie d’intolérance alimentaire  </a:t>
          </a:r>
          <a:endParaRPr lang="fr-FR" sz="1500" dirty="0"/>
        </a:p>
      </dgm:t>
    </dgm:pt>
    <dgm:pt modelId="{A6F1F88D-4057-437B-BEDD-60FFADB325A3}" type="parTrans" cxnId="{3592B483-F11E-4E09-AD73-DDE3E434162C}">
      <dgm:prSet/>
      <dgm:spPr/>
      <dgm:t>
        <a:bodyPr/>
        <a:lstStyle/>
        <a:p>
          <a:endParaRPr lang="fr-FR"/>
        </a:p>
      </dgm:t>
    </dgm:pt>
    <dgm:pt modelId="{E26B1707-E0B4-4B44-86E5-B045A4E02583}" type="sibTrans" cxnId="{3592B483-F11E-4E09-AD73-DDE3E434162C}">
      <dgm:prSet/>
      <dgm:spPr/>
      <dgm:t>
        <a:bodyPr/>
        <a:lstStyle/>
        <a:p>
          <a:endParaRPr lang="fr-FR"/>
        </a:p>
      </dgm:t>
    </dgm:pt>
    <dgm:pt modelId="{015F6363-9950-40E1-8E16-57BEB30E0F36}">
      <dgm:prSet phldrT="[Texte]" custT="1"/>
      <dgm:spPr/>
      <dgm:t>
        <a:bodyPr/>
        <a:lstStyle/>
        <a:p>
          <a:r>
            <a:rPr lang="fr-FR" sz="1500" dirty="0" smtClean="0"/>
            <a:t>Permet de bénéficier de son traitement assurer sa sécurité pallier aux inconvénients de son </a:t>
          </a:r>
          <a:r>
            <a:rPr lang="fr-FR" sz="1600" b="1" dirty="0" smtClean="0"/>
            <a:t>état de santé </a:t>
          </a:r>
          <a:endParaRPr lang="fr-FR" sz="1500" b="1" dirty="0"/>
        </a:p>
      </dgm:t>
    </dgm:pt>
    <dgm:pt modelId="{9BB22D05-F23D-4754-ACD4-E947907368F0}" type="parTrans" cxnId="{5590C5D5-2661-4AFC-9A9F-59FDC1B32EBD}">
      <dgm:prSet/>
      <dgm:spPr/>
      <dgm:t>
        <a:bodyPr/>
        <a:lstStyle/>
        <a:p>
          <a:endParaRPr lang="fr-FR"/>
        </a:p>
      </dgm:t>
    </dgm:pt>
    <dgm:pt modelId="{85340E0C-7649-4F48-8C7E-F57428E3A97C}" type="sibTrans" cxnId="{5590C5D5-2661-4AFC-9A9F-59FDC1B32EBD}">
      <dgm:prSet/>
      <dgm:spPr/>
      <dgm:t>
        <a:bodyPr/>
        <a:lstStyle/>
        <a:p>
          <a:endParaRPr lang="fr-FR"/>
        </a:p>
      </dgm:t>
    </dgm:pt>
    <dgm:pt modelId="{E5C0BBFC-F864-40A6-8DB7-91B2603F2300}">
      <dgm:prSet phldrT="[Texte]"/>
      <dgm:spPr/>
      <dgm:t>
        <a:bodyPr/>
        <a:lstStyle/>
        <a:p>
          <a:r>
            <a:rPr lang="fr-FR" dirty="0" smtClean="0"/>
            <a:t>Objectifs </a:t>
          </a:r>
          <a:endParaRPr lang="fr-FR" dirty="0"/>
        </a:p>
      </dgm:t>
    </dgm:pt>
    <dgm:pt modelId="{7B1B1319-B9FC-4B78-B640-F39C8400DDE3}" type="parTrans" cxnId="{6CE595F5-9764-416F-91D9-69FD72D48AC9}">
      <dgm:prSet/>
      <dgm:spPr/>
      <dgm:t>
        <a:bodyPr/>
        <a:lstStyle/>
        <a:p>
          <a:endParaRPr lang="fr-FR"/>
        </a:p>
      </dgm:t>
    </dgm:pt>
    <dgm:pt modelId="{DFD43158-A2BF-4268-B3C9-7F4E3E7D8F79}" type="sibTrans" cxnId="{6CE595F5-9764-416F-91D9-69FD72D48AC9}">
      <dgm:prSet/>
      <dgm:spPr/>
      <dgm:t>
        <a:bodyPr/>
        <a:lstStyle/>
        <a:p>
          <a:endParaRPr lang="fr-FR"/>
        </a:p>
      </dgm:t>
    </dgm:pt>
    <dgm:pt modelId="{019258D9-AE94-4E6A-819C-027610CCA42C}">
      <dgm:prSet phldrT="[Texte]"/>
      <dgm:spPr/>
      <dgm:t>
        <a:bodyPr/>
        <a:lstStyle/>
        <a:p>
          <a:r>
            <a:rPr lang="fr-FR" dirty="0" smtClean="0"/>
            <a:t>Document écrit  qui formalise les modalités  (traitement régime </a:t>
          </a:r>
          <a:r>
            <a:rPr lang="fr-FR" dirty="0" err="1" smtClean="0"/>
            <a:t>etc</a:t>
          </a:r>
          <a:r>
            <a:rPr lang="fr-FR" dirty="0" smtClean="0"/>
            <a:t>…) au sein de l’établissement scolaire   </a:t>
          </a:r>
          <a:endParaRPr lang="fr-FR" dirty="0"/>
        </a:p>
      </dgm:t>
    </dgm:pt>
    <dgm:pt modelId="{B2BE5519-4A61-42B3-861A-F280129E2994}" type="parTrans" cxnId="{3F6FEDF4-F745-4F35-A325-F66D165BDF18}">
      <dgm:prSet/>
      <dgm:spPr/>
      <dgm:t>
        <a:bodyPr/>
        <a:lstStyle/>
        <a:p>
          <a:endParaRPr lang="fr-FR"/>
        </a:p>
      </dgm:t>
    </dgm:pt>
    <dgm:pt modelId="{A6A64B4B-3EEB-48E3-92C4-9F9A5BE7A32B}" type="sibTrans" cxnId="{3F6FEDF4-F745-4F35-A325-F66D165BDF18}">
      <dgm:prSet/>
      <dgm:spPr/>
      <dgm:t>
        <a:bodyPr/>
        <a:lstStyle/>
        <a:p>
          <a:endParaRPr lang="fr-FR"/>
        </a:p>
      </dgm:t>
    </dgm:pt>
    <dgm:pt modelId="{5AD91AA9-C5D7-4F93-B745-570B8CB8A2C8}">
      <dgm:prSet phldrT="[Texte]"/>
      <dgm:spPr/>
      <dgm:t>
        <a:bodyPr/>
        <a:lstStyle/>
        <a:p>
          <a:r>
            <a:rPr lang="fr-FR" dirty="0" smtClean="0"/>
            <a:t>Période d’hospitalisation,  maintien à domicile  suivi par les enseignants  (intervention du </a:t>
          </a:r>
          <a:r>
            <a:rPr lang="fr-FR" dirty="0" err="1" smtClean="0"/>
            <a:t>Sapad</a:t>
          </a:r>
          <a:r>
            <a:rPr lang="fr-FR" dirty="0" smtClean="0"/>
            <a:t>) </a:t>
          </a:r>
          <a:endParaRPr lang="fr-FR" dirty="0"/>
        </a:p>
      </dgm:t>
    </dgm:pt>
    <dgm:pt modelId="{49FE68C8-1578-4BB4-860E-514506E2BA92}" type="parTrans" cxnId="{DBFCA6EA-D2AD-4B42-9F7F-C48FB0B86DAF}">
      <dgm:prSet/>
      <dgm:spPr/>
      <dgm:t>
        <a:bodyPr/>
        <a:lstStyle/>
        <a:p>
          <a:endParaRPr lang="fr-FR"/>
        </a:p>
      </dgm:t>
    </dgm:pt>
    <dgm:pt modelId="{60F769DD-FB26-4B0C-B867-1A65CBBD7704}" type="sibTrans" cxnId="{DBFCA6EA-D2AD-4B42-9F7F-C48FB0B86DAF}">
      <dgm:prSet/>
      <dgm:spPr/>
      <dgm:t>
        <a:bodyPr/>
        <a:lstStyle/>
        <a:p>
          <a:endParaRPr lang="fr-FR"/>
        </a:p>
      </dgm:t>
    </dgm:pt>
    <dgm:pt modelId="{2D90D745-6AE9-4C4D-9D39-1EFF57FFF252}">
      <dgm:prSet phldrT="[Texte]"/>
      <dgm:spPr/>
      <dgm:t>
        <a:bodyPr/>
        <a:lstStyle/>
        <a:p>
          <a:r>
            <a:rPr lang="fr-FR" dirty="0" smtClean="0"/>
            <a:t>Procédure </a:t>
          </a:r>
          <a:endParaRPr lang="fr-FR" dirty="0"/>
        </a:p>
      </dgm:t>
    </dgm:pt>
    <dgm:pt modelId="{1AA3E216-77D5-406D-8F8A-007214837539}" type="parTrans" cxnId="{566F1793-261D-4633-AF8B-7256C2BBCD61}">
      <dgm:prSet/>
      <dgm:spPr/>
      <dgm:t>
        <a:bodyPr/>
        <a:lstStyle/>
        <a:p>
          <a:endParaRPr lang="fr-FR"/>
        </a:p>
      </dgm:t>
    </dgm:pt>
    <dgm:pt modelId="{C20CA595-4F31-4DC4-96BE-69F502BB7EA6}" type="sibTrans" cxnId="{566F1793-261D-4633-AF8B-7256C2BBCD61}">
      <dgm:prSet/>
      <dgm:spPr/>
      <dgm:t>
        <a:bodyPr/>
        <a:lstStyle/>
        <a:p>
          <a:endParaRPr lang="fr-FR"/>
        </a:p>
      </dgm:t>
    </dgm:pt>
    <dgm:pt modelId="{46ACAC0E-11FF-4611-9402-0225BE61DF12}">
      <dgm:prSet phldrT="[Texte]"/>
      <dgm:spPr/>
      <dgm:t>
        <a:bodyPr/>
        <a:lstStyle/>
        <a:p>
          <a:r>
            <a:rPr lang="fr-FR" dirty="0" smtClean="0"/>
            <a:t>Demande faite par la famille  ou directeur ou chef d’établissement </a:t>
          </a:r>
          <a:endParaRPr lang="fr-FR" dirty="0"/>
        </a:p>
      </dgm:t>
    </dgm:pt>
    <dgm:pt modelId="{4E7E87B1-0354-4646-81BE-299928019EB2}" type="parTrans" cxnId="{EFA5D055-C40F-4ADB-970E-23EB46D9D4D6}">
      <dgm:prSet/>
      <dgm:spPr/>
      <dgm:t>
        <a:bodyPr/>
        <a:lstStyle/>
        <a:p>
          <a:endParaRPr lang="fr-FR"/>
        </a:p>
      </dgm:t>
    </dgm:pt>
    <dgm:pt modelId="{662F6DC5-7E35-40AD-8810-F721F3E7D94F}" type="sibTrans" cxnId="{EFA5D055-C40F-4ADB-970E-23EB46D9D4D6}">
      <dgm:prSet/>
      <dgm:spPr/>
      <dgm:t>
        <a:bodyPr/>
        <a:lstStyle/>
        <a:p>
          <a:endParaRPr lang="fr-FR"/>
        </a:p>
      </dgm:t>
    </dgm:pt>
    <dgm:pt modelId="{CDBB9FD4-473E-4580-B799-415E14F746C4}">
      <dgm:prSet phldrT="[Texte]"/>
      <dgm:spPr/>
      <dgm:t>
        <a:bodyPr/>
        <a:lstStyle/>
        <a:p>
          <a:r>
            <a:rPr lang="fr-FR" dirty="0" smtClean="0"/>
            <a:t>Document rédigé par le médecin scolaire  et signé par les différentes parties   </a:t>
          </a:r>
          <a:r>
            <a:rPr lang="fr-FR" b="1" dirty="0" smtClean="0"/>
            <a:t>(clarté des préconisations pour les non professionnels de la santé )</a:t>
          </a:r>
          <a:r>
            <a:rPr lang="fr-FR" dirty="0" smtClean="0"/>
            <a:t>  </a:t>
          </a:r>
          <a:endParaRPr lang="fr-FR" dirty="0"/>
        </a:p>
      </dgm:t>
    </dgm:pt>
    <dgm:pt modelId="{6B9ACAF9-E6AC-4F6E-AD63-22513EBDE949}" type="parTrans" cxnId="{271B0BBB-A198-4882-A8A0-1F39943E173A}">
      <dgm:prSet/>
      <dgm:spPr/>
      <dgm:t>
        <a:bodyPr/>
        <a:lstStyle/>
        <a:p>
          <a:endParaRPr lang="fr-FR"/>
        </a:p>
      </dgm:t>
    </dgm:pt>
    <dgm:pt modelId="{9E44AFC9-02FD-4F9F-B1CC-704DB213538B}" type="sibTrans" cxnId="{271B0BBB-A198-4882-A8A0-1F39943E173A}">
      <dgm:prSet/>
      <dgm:spPr/>
      <dgm:t>
        <a:bodyPr/>
        <a:lstStyle/>
        <a:p>
          <a:endParaRPr lang="fr-FR"/>
        </a:p>
      </dgm:t>
    </dgm:pt>
    <dgm:pt modelId="{31E6F2FD-C578-4E8C-9420-3B8879137E23}">
      <dgm:prSet phldrT="[Texte]"/>
      <dgm:spPr/>
      <dgm:t>
        <a:bodyPr/>
        <a:lstStyle/>
        <a:p>
          <a:r>
            <a:rPr lang="fr-FR" b="1" dirty="0" smtClean="0"/>
            <a:t>PROTOCOLE D’URGENCE   (clarté des préconisations pour les non professionnels de la santé )</a:t>
          </a:r>
          <a:endParaRPr lang="fr-FR" b="1" dirty="0"/>
        </a:p>
      </dgm:t>
    </dgm:pt>
    <dgm:pt modelId="{1A00E8A0-BE60-47E9-9B4F-AFA03BFCAFF9}" type="parTrans" cxnId="{D8F43A7E-3BF7-477A-B425-161B0B6861A4}">
      <dgm:prSet/>
      <dgm:spPr/>
      <dgm:t>
        <a:bodyPr/>
        <a:lstStyle/>
        <a:p>
          <a:endParaRPr lang="fr-FR"/>
        </a:p>
      </dgm:t>
    </dgm:pt>
    <dgm:pt modelId="{4705F781-E870-4B2B-9802-736F8D2E5D68}" type="sibTrans" cxnId="{D8F43A7E-3BF7-477A-B425-161B0B6861A4}">
      <dgm:prSet/>
      <dgm:spPr/>
      <dgm:t>
        <a:bodyPr/>
        <a:lstStyle/>
        <a:p>
          <a:endParaRPr lang="fr-FR"/>
        </a:p>
      </dgm:t>
    </dgm:pt>
    <dgm:pt modelId="{A4207274-854C-41DF-84A3-2AB3214E070D}" type="pres">
      <dgm:prSet presAssocID="{2D8B9765-4A43-43E9-8477-56A69199CC7F}" presName="Name0" presStyleCnt="0">
        <dgm:presLayoutVars>
          <dgm:dir/>
          <dgm:resizeHandles val="exact"/>
        </dgm:presLayoutVars>
      </dgm:prSet>
      <dgm:spPr/>
      <dgm:t>
        <a:bodyPr/>
        <a:lstStyle/>
        <a:p>
          <a:endParaRPr lang="fr-FR"/>
        </a:p>
      </dgm:t>
    </dgm:pt>
    <dgm:pt modelId="{EEA45FEB-DC03-4588-9723-7E474291FBB7}" type="pres">
      <dgm:prSet presAssocID="{B5715EE2-D6AF-4B34-B2A9-D184843BD290}" presName="node" presStyleLbl="node1" presStyleIdx="0" presStyleCnt="3">
        <dgm:presLayoutVars>
          <dgm:bulletEnabled val="1"/>
        </dgm:presLayoutVars>
      </dgm:prSet>
      <dgm:spPr/>
      <dgm:t>
        <a:bodyPr/>
        <a:lstStyle/>
        <a:p>
          <a:endParaRPr lang="fr-FR"/>
        </a:p>
      </dgm:t>
    </dgm:pt>
    <dgm:pt modelId="{1966B784-D599-4299-9529-4DE1CC4BBB4E}" type="pres">
      <dgm:prSet presAssocID="{79068CED-5E9D-4755-B322-CAC92291C6E8}" presName="sibTrans" presStyleCnt="0"/>
      <dgm:spPr/>
    </dgm:pt>
    <dgm:pt modelId="{0BA4431B-E8A5-4D76-AF88-CB84F2F0E532}" type="pres">
      <dgm:prSet presAssocID="{E5C0BBFC-F864-40A6-8DB7-91B2603F2300}" presName="node" presStyleLbl="node1" presStyleIdx="1" presStyleCnt="3">
        <dgm:presLayoutVars>
          <dgm:bulletEnabled val="1"/>
        </dgm:presLayoutVars>
      </dgm:prSet>
      <dgm:spPr/>
      <dgm:t>
        <a:bodyPr/>
        <a:lstStyle/>
        <a:p>
          <a:endParaRPr lang="fr-FR"/>
        </a:p>
      </dgm:t>
    </dgm:pt>
    <dgm:pt modelId="{24D01D7F-CD48-42F5-841A-9628237DF957}" type="pres">
      <dgm:prSet presAssocID="{DFD43158-A2BF-4268-B3C9-7F4E3E7D8F79}" presName="sibTrans" presStyleCnt="0"/>
      <dgm:spPr/>
    </dgm:pt>
    <dgm:pt modelId="{300C17E1-0BC5-41DC-B8E6-1A245A8B43C1}" type="pres">
      <dgm:prSet presAssocID="{2D90D745-6AE9-4C4D-9D39-1EFF57FFF252}" presName="node" presStyleLbl="node1" presStyleIdx="2" presStyleCnt="3">
        <dgm:presLayoutVars>
          <dgm:bulletEnabled val="1"/>
        </dgm:presLayoutVars>
      </dgm:prSet>
      <dgm:spPr/>
      <dgm:t>
        <a:bodyPr/>
        <a:lstStyle/>
        <a:p>
          <a:endParaRPr lang="fr-FR"/>
        </a:p>
      </dgm:t>
    </dgm:pt>
  </dgm:ptLst>
  <dgm:cxnLst>
    <dgm:cxn modelId="{CA1D5FBA-065B-4B4A-9817-957209A23174}" type="presOf" srcId="{5AD91AA9-C5D7-4F93-B745-570B8CB8A2C8}" destId="{0BA4431B-E8A5-4D76-AF88-CB84F2F0E532}" srcOrd="0" destOrd="2" presId="urn:microsoft.com/office/officeart/2005/8/layout/hList6"/>
    <dgm:cxn modelId="{271B0BBB-A198-4882-A8A0-1F39943E173A}" srcId="{2D90D745-6AE9-4C4D-9D39-1EFF57FFF252}" destId="{CDBB9FD4-473E-4580-B799-415E14F746C4}" srcOrd="1" destOrd="0" parTransId="{6B9ACAF9-E6AC-4F6E-AD63-22513EBDE949}" sibTransId="{9E44AFC9-02FD-4F9F-B1CC-704DB213538B}"/>
    <dgm:cxn modelId="{EFA5D055-C40F-4ADB-970E-23EB46D9D4D6}" srcId="{2D90D745-6AE9-4C4D-9D39-1EFF57FFF252}" destId="{46ACAC0E-11FF-4611-9402-0225BE61DF12}" srcOrd="0" destOrd="0" parTransId="{4E7E87B1-0354-4646-81BE-299928019EB2}" sibTransId="{662F6DC5-7E35-40AD-8810-F721F3E7D94F}"/>
    <dgm:cxn modelId="{82CEBB7E-FA8A-4A83-8842-DAA3DCEAB9A2}" type="presOf" srcId="{2D8B9765-4A43-43E9-8477-56A69199CC7F}" destId="{A4207274-854C-41DF-84A3-2AB3214E070D}" srcOrd="0" destOrd="0" presId="urn:microsoft.com/office/officeart/2005/8/layout/hList6"/>
    <dgm:cxn modelId="{3F6FEDF4-F745-4F35-A325-F66D165BDF18}" srcId="{E5C0BBFC-F864-40A6-8DB7-91B2603F2300}" destId="{019258D9-AE94-4E6A-819C-027610CCA42C}" srcOrd="0" destOrd="0" parTransId="{B2BE5519-4A61-42B3-861A-F280129E2994}" sibTransId="{A6A64B4B-3EEB-48E3-92C4-9F9A5BE7A32B}"/>
    <dgm:cxn modelId="{A7B2CB37-E5FA-4197-962A-165B2B292E74}" type="presOf" srcId="{B5715EE2-D6AF-4B34-B2A9-D184843BD290}" destId="{EEA45FEB-DC03-4588-9723-7E474291FBB7}" srcOrd="0" destOrd="0" presId="urn:microsoft.com/office/officeart/2005/8/layout/hList6"/>
    <dgm:cxn modelId="{5590C5D5-2661-4AFC-9A9F-59FDC1B32EBD}" srcId="{B5715EE2-D6AF-4B34-B2A9-D184843BD290}" destId="{015F6363-9950-40E1-8E16-57BEB30E0F36}" srcOrd="1" destOrd="0" parTransId="{9BB22D05-F23D-4754-ACD4-E947907368F0}" sibTransId="{85340E0C-7649-4F48-8C7E-F57428E3A97C}"/>
    <dgm:cxn modelId="{46CF9D95-D2CC-4F61-9D38-0B3FDE689AE3}" srcId="{2D8B9765-4A43-43E9-8477-56A69199CC7F}" destId="{B5715EE2-D6AF-4B34-B2A9-D184843BD290}" srcOrd="0" destOrd="0" parTransId="{303146DC-F226-462A-AEE5-125BF6FDB640}" sibTransId="{79068CED-5E9D-4755-B322-CAC92291C6E8}"/>
    <dgm:cxn modelId="{3592B483-F11E-4E09-AD73-DDE3E434162C}" srcId="{B5715EE2-D6AF-4B34-B2A9-D184843BD290}" destId="{49D55857-9098-4A8A-A0B7-1BE0D02EAD2D}" srcOrd="0" destOrd="0" parTransId="{A6F1F88D-4057-437B-BEDD-60FFADB325A3}" sibTransId="{E26B1707-E0B4-4B44-86E5-B045A4E02583}"/>
    <dgm:cxn modelId="{62049FF3-90A2-4E9C-91AB-54E71F0C21C1}" type="presOf" srcId="{E5C0BBFC-F864-40A6-8DB7-91B2603F2300}" destId="{0BA4431B-E8A5-4D76-AF88-CB84F2F0E532}" srcOrd="0" destOrd="0" presId="urn:microsoft.com/office/officeart/2005/8/layout/hList6"/>
    <dgm:cxn modelId="{DBFCA6EA-D2AD-4B42-9F7F-C48FB0B86DAF}" srcId="{E5C0BBFC-F864-40A6-8DB7-91B2603F2300}" destId="{5AD91AA9-C5D7-4F93-B745-570B8CB8A2C8}" srcOrd="1" destOrd="0" parTransId="{49FE68C8-1578-4BB4-860E-514506E2BA92}" sibTransId="{60F769DD-FB26-4B0C-B867-1A65CBBD7704}"/>
    <dgm:cxn modelId="{D91188F0-E5C8-4FB2-9BAF-C304188014A5}" type="presOf" srcId="{2D90D745-6AE9-4C4D-9D39-1EFF57FFF252}" destId="{300C17E1-0BC5-41DC-B8E6-1A245A8B43C1}" srcOrd="0" destOrd="0" presId="urn:microsoft.com/office/officeart/2005/8/layout/hList6"/>
    <dgm:cxn modelId="{C763AAB5-6A77-4183-B08E-44BBD98BA6EE}" type="presOf" srcId="{46ACAC0E-11FF-4611-9402-0225BE61DF12}" destId="{300C17E1-0BC5-41DC-B8E6-1A245A8B43C1}" srcOrd="0" destOrd="1" presId="urn:microsoft.com/office/officeart/2005/8/layout/hList6"/>
    <dgm:cxn modelId="{35B9C2B3-1955-4810-8E7C-BB6D08032A3D}" type="presOf" srcId="{49D55857-9098-4A8A-A0B7-1BE0D02EAD2D}" destId="{EEA45FEB-DC03-4588-9723-7E474291FBB7}" srcOrd="0" destOrd="1" presId="urn:microsoft.com/office/officeart/2005/8/layout/hList6"/>
    <dgm:cxn modelId="{566F1793-261D-4633-AF8B-7256C2BBCD61}" srcId="{2D8B9765-4A43-43E9-8477-56A69199CC7F}" destId="{2D90D745-6AE9-4C4D-9D39-1EFF57FFF252}" srcOrd="2" destOrd="0" parTransId="{1AA3E216-77D5-406D-8F8A-007214837539}" sibTransId="{C20CA595-4F31-4DC4-96BE-69F502BB7EA6}"/>
    <dgm:cxn modelId="{D8F43A7E-3BF7-477A-B425-161B0B6861A4}" srcId="{E5C0BBFC-F864-40A6-8DB7-91B2603F2300}" destId="{31E6F2FD-C578-4E8C-9420-3B8879137E23}" srcOrd="2" destOrd="0" parTransId="{1A00E8A0-BE60-47E9-9B4F-AFA03BFCAFF9}" sibTransId="{4705F781-E870-4B2B-9802-736F8D2E5D68}"/>
    <dgm:cxn modelId="{5F3A4663-4E0B-4EB0-980C-0AB51EABC514}" type="presOf" srcId="{019258D9-AE94-4E6A-819C-027610CCA42C}" destId="{0BA4431B-E8A5-4D76-AF88-CB84F2F0E532}" srcOrd="0" destOrd="1" presId="urn:microsoft.com/office/officeart/2005/8/layout/hList6"/>
    <dgm:cxn modelId="{EC26D788-A747-4CFB-A290-DBB511C0F7AD}" type="presOf" srcId="{015F6363-9950-40E1-8E16-57BEB30E0F36}" destId="{EEA45FEB-DC03-4588-9723-7E474291FBB7}" srcOrd="0" destOrd="2" presId="urn:microsoft.com/office/officeart/2005/8/layout/hList6"/>
    <dgm:cxn modelId="{405C825F-225C-4AFD-95EA-966767E31269}" type="presOf" srcId="{CDBB9FD4-473E-4580-B799-415E14F746C4}" destId="{300C17E1-0BC5-41DC-B8E6-1A245A8B43C1}" srcOrd="0" destOrd="2" presId="urn:microsoft.com/office/officeart/2005/8/layout/hList6"/>
    <dgm:cxn modelId="{6179FFC1-08C3-4761-93D0-444AEC97A19B}" type="presOf" srcId="{31E6F2FD-C578-4E8C-9420-3B8879137E23}" destId="{0BA4431B-E8A5-4D76-AF88-CB84F2F0E532}" srcOrd="0" destOrd="3" presId="urn:microsoft.com/office/officeart/2005/8/layout/hList6"/>
    <dgm:cxn modelId="{6CE595F5-9764-416F-91D9-69FD72D48AC9}" srcId="{2D8B9765-4A43-43E9-8477-56A69199CC7F}" destId="{E5C0BBFC-F864-40A6-8DB7-91B2603F2300}" srcOrd="1" destOrd="0" parTransId="{7B1B1319-B9FC-4B78-B640-F39C8400DDE3}" sibTransId="{DFD43158-A2BF-4268-B3C9-7F4E3E7D8F79}"/>
    <dgm:cxn modelId="{B2C9C7EB-C372-498E-981D-1E08A88AA815}" type="presParOf" srcId="{A4207274-854C-41DF-84A3-2AB3214E070D}" destId="{EEA45FEB-DC03-4588-9723-7E474291FBB7}" srcOrd="0" destOrd="0" presId="urn:microsoft.com/office/officeart/2005/8/layout/hList6"/>
    <dgm:cxn modelId="{4745ABEB-86B2-426A-98E6-44BBEB258E67}" type="presParOf" srcId="{A4207274-854C-41DF-84A3-2AB3214E070D}" destId="{1966B784-D599-4299-9529-4DE1CC4BBB4E}" srcOrd="1" destOrd="0" presId="urn:microsoft.com/office/officeart/2005/8/layout/hList6"/>
    <dgm:cxn modelId="{BA134380-ED76-42E7-95A8-C0554D8D20D1}" type="presParOf" srcId="{A4207274-854C-41DF-84A3-2AB3214E070D}" destId="{0BA4431B-E8A5-4D76-AF88-CB84F2F0E532}" srcOrd="2" destOrd="0" presId="urn:microsoft.com/office/officeart/2005/8/layout/hList6"/>
    <dgm:cxn modelId="{614B24D9-DD3F-4055-B053-0C3ED3E23B40}" type="presParOf" srcId="{A4207274-854C-41DF-84A3-2AB3214E070D}" destId="{24D01D7F-CD48-42F5-841A-9628237DF957}" srcOrd="3" destOrd="0" presId="urn:microsoft.com/office/officeart/2005/8/layout/hList6"/>
    <dgm:cxn modelId="{3249A263-F966-4693-9A7F-CB02AC6FC948}" type="presParOf" srcId="{A4207274-854C-41DF-84A3-2AB3214E070D}" destId="{300C17E1-0BC5-41DC-B8E6-1A245A8B43C1}"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ED363FA-8969-4D17-9EAC-94C640B5F7CB}"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A12B7775-3BE9-42A2-9411-D4CF6ECA2EDC}">
      <dgm:prSet phldrT="[Texte]"/>
      <dgm:spPr/>
      <dgm:t>
        <a:bodyPr/>
        <a:lstStyle/>
        <a:p>
          <a:r>
            <a:rPr lang="fr-FR" dirty="0" smtClean="0"/>
            <a:t>Loi  du 30 juin  1975</a:t>
          </a:r>
        </a:p>
      </dgm:t>
    </dgm:pt>
    <dgm:pt modelId="{1EEA6BCD-9040-4DBB-AE93-1F7F742B6E64}" type="parTrans" cxnId="{08C01D13-2229-4FB2-84EA-7F4BEE20A7C0}">
      <dgm:prSet/>
      <dgm:spPr/>
      <dgm:t>
        <a:bodyPr/>
        <a:lstStyle/>
        <a:p>
          <a:endParaRPr lang="fr-FR"/>
        </a:p>
      </dgm:t>
    </dgm:pt>
    <dgm:pt modelId="{2A0EB5AB-7F5F-46D3-83D1-0A2CC2B65E13}" type="sibTrans" cxnId="{08C01D13-2229-4FB2-84EA-7F4BEE20A7C0}">
      <dgm:prSet/>
      <dgm:spPr/>
      <dgm:t>
        <a:bodyPr/>
        <a:lstStyle/>
        <a:p>
          <a:endParaRPr lang="fr-FR"/>
        </a:p>
      </dgm:t>
    </dgm:pt>
    <dgm:pt modelId="{0D99FEE0-BDC6-4921-B488-6E96A158AA55}">
      <dgm:prSet phldrT="[Texte]" custT="1"/>
      <dgm:spPr/>
      <dgm:t>
        <a:bodyPr/>
        <a:lstStyle/>
        <a:p>
          <a:r>
            <a:rPr lang="fr-FR" sz="1600" dirty="0" smtClean="0"/>
            <a:t>Le jeune en situation de handicap devenait perfectible et éducable.</a:t>
          </a:r>
        </a:p>
        <a:p>
          <a:r>
            <a:rPr lang="fr-FR" sz="1600" dirty="0" smtClean="0"/>
            <a:t>Il  devait s’adapter  à l’école ou être affecté dans une structure spécialisée.</a:t>
          </a:r>
        </a:p>
        <a:p>
          <a:r>
            <a:rPr lang="fr-FR" sz="1600" dirty="0" smtClean="0"/>
            <a:t>La loi  favorisait l’intégration.  </a:t>
          </a:r>
        </a:p>
      </dgm:t>
    </dgm:pt>
    <dgm:pt modelId="{59FEEEA4-3175-46D6-A502-6004AB57743A}" type="parTrans" cxnId="{B2C34AB4-D02B-411A-9B26-23CA7351BA9C}">
      <dgm:prSet/>
      <dgm:spPr/>
      <dgm:t>
        <a:bodyPr/>
        <a:lstStyle/>
        <a:p>
          <a:endParaRPr lang="fr-FR"/>
        </a:p>
      </dgm:t>
    </dgm:pt>
    <dgm:pt modelId="{801F4D02-FF2F-4B49-ACCC-182115D8A651}" type="sibTrans" cxnId="{B2C34AB4-D02B-411A-9B26-23CA7351BA9C}">
      <dgm:prSet/>
      <dgm:spPr/>
      <dgm:t>
        <a:bodyPr/>
        <a:lstStyle/>
        <a:p>
          <a:endParaRPr lang="fr-FR"/>
        </a:p>
      </dgm:t>
    </dgm:pt>
    <dgm:pt modelId="{BD612837-D9E2-461E-9C38-7AD72872D8ED}">
      <dgm:prSet phldrT="[Texte]"/>
      <dgm:spPr/>
      <dgm:t>
        <a:bodyPr/>
        <a:lstStyle/>
        <a:p>
          <a:r>
            <a:rPr lang="fr-FR" dirty="0" smtClean="0"/>
            <a:t>Intégration </a:t>
          </a:r>
          <a:endParaRPr lang="fr-FR" dirty="0"/>
        </a:p>
      </dgm:t>
    </dgm:pt>
    <dgm:pt modelId="{911E1972-03FE-4637-BD6C-3A186CA5070E}" type="parTrans" cxnId="{1072FF0E-D605-4C45-88E6-E285E98C4B84}">
      <dgm:prSet/>
      <dgm:spPr/>
      <dgm:t>
        <a:bodyPr/>
        <a:lstStyle/>
        <a:p>
          <a:endParaRPr lang="fr-FR"/>
        </a:p>
      </dgm:t>
    </dgm:pt>
    <dgm:pt modelId="{CE4FE5DE-6D40-4A6E-9058-0A49BF95D0F4}" type="sibTrans" cxnId="{1072FF0E-D605-4C45-88E6-E285E98C4B84}">
      <dgm:prSet/>
      <dgm:spPr/>
      <dgm:t>
        <a:bodyPr/>
        <a:lstStyle/>
        <a:p>
          <a:endParaRPr lang="fr-FR"/>
        </a:p>
      </dgm:t>
    </dgm:pt>
    <dgm:pt modelId="{55ECFA35-F5FA-4B0C-AED2-ACF4433B0466}">
      <dgm:prSet phldrT="[Texte]" custT="1"/>
      <dgm:spPr/>
      <dgm:t>
        <a:bodyPr/>
        <a:lstStyle/>
        <a:p>
          <a:r>
            <a:rPr lang="fr-FR" sz="1600" dirty="0" smtClean="0"/>
            <a:t>Le jeune bénéficiait  d’aide et   d’assistance.</a:t>
          </a:r>
          <a:endParaRPr lang="fr-FR" sz="1600" dirty="0"/>
        </a:p>
      </dgm:t>
    </dgm:pt>
    <dgm:pt modelId="{24C2EE9C-13DF-41C0-87D6-D531AC539130}" type="parTrans" cxnId="{EE684623-9201-447C-ACED-6D36ED5FCE59}">
      <dgm:prSet/>
      <dgm:spPr/>
      <dgm:t>
        <a:bodyPr/>
        <a:lstStyle/>
        <a:p>
          <a:endParaRPr lang="fr-FR"/>
        </a:p>
      </dgm:t>
    </dgm:pt>
    <dgm:pt modelId="{7976B890-5C4B-467F-B0B8-FA74BC340AAF}" type="sibTrans" cxnId="{EE684623-9201-447C-ACED-6D36ED5FCE59}">
      <dgm:prSet/>
      <dgm:spPr/>
      <dgm:t>
        <a:bodyPr/>
        <a:lstStyle/>
        <a:p>
          <a:endParaRPr lang="fr-FR"/>
        </a:p>
      </dgm:t>
    </dgm:pt>
    <dgm:pt modelId="{26E7D9B3-E8E0-4F8D-BC4F-D1BE083635C8}">
      <dgm:prSet custT="1"/>
      <dgm:spPr/>
      <dgm:t>
        <a:bodyPr/>
        <a:lstStyle/>
        <a:p>
          <a:r>
            <a:rPr lang="fr-FR" sz="1600" dirty="0" smtClean="0"/>
            <a:t>Institution   qui  favorisait son développement</a:t>
          </a:r>
        </a:p>
      </dgm:t>
    </dgm:pt>
    <dgm:pt modelId="{EC42FF01-FA44-404B-9034-E56662DC90A5}" type="parTrans" cxnId="{8B57697C-7123-46D4-82A7-431C2F85A10E}">
      <dgm:prSet/>
      <dgm:spPr/>
      <dgm:t>
        <a:bodyPr/>
        <a:lstStyle/>
        <a:p>
          <a:endParaRPr lang="fr-FR"/>
        </a:p>
      </dgm:t>
    </dgm:pt>
    <dgm:pt modelId="{A2E451EA-76B8-4EE7-ACD6-DAED8FC3A4CE}" type="sibTrans" cxnId="{8B57697C-7123-46D4-82A7-431C2F85A10E}">
      <dgm:prSet/>
      <dgm:spPr/>
      <dgm:t>
        <a:bodyPr/>
        <a:lstStyle/>
        <a:p>
          <a:endParaRPr lang="fr-FR"/>
        </a:p>
      </dgm:t>
    </dgm:pt>
    <dgm:pt modelId="{A991CD01-B96C-4D95-9F95-0A9147876328}">
      <dgm:prSet custT="1"/>
      <dgm:spPr/>
      <dgm:t>
        <a:bodyPr/>
        <a:lstStyle/>
        <a:p>
          <a:r>
            <a:rPr lang="fr-FR" sz="1600" dirty="0" smtClean="0"/>
            <a:t>personnel</a:t>
          </a:r>
        </a:p>
      </dgm:t>
    </dgm:pt>
    <dgm:pt modelId="{985AA6B7-6CBC-4EA0-84E3-5254752CAE23}" type="parTrans" cxnId="{4F1E7A7B-4C9F-4D6D-8F6D-359A5BA49620}">
      <dgm:prSet/>
      <dgm:spPr/>
      <dgm:t>
        <a:bodyPr/>
        <a:lstStyle/>
        <a:p>
          <a:endParaRPr lang="fr-FR"/>
        </a:p>
      </dgm:t>
    </dgm:pt>
    <dgm:pt modelId="{B0481E1D-BB7D-4A8A-A5B4-ECACA865D648}" type="sibTrans" cxnId="{4F1E7A7B-4C9F-4D6D-8F6D-359A5BA49620}">
      <dgm:prSet/>
      <dgm:spPr/>
      <dgm:t>
        <a:bodyPr/>
        <a:lstStyle/>
        <a:p>
          <a:endParaRPr lang="fr-FR"/>
        </a:p>
      </dgm:t>
    </dgm:pt>
    <dgm:pt modelId="{92954DAE-C731-43F3-805A-D516C77E7E0A}">
      <dgm:prSet custT="1"/>
      <dgm:spPr/>
      <dgm:t>
        <a:bodyPr/>
        <a:lstStyle/>
        <a:p>
          <a:r>
            <a:rPr lang="fr-FR" sz="1600" dirty="0" smtClean="0"/>
            <a:t>Mais il n’était pas une personne comme les autres .</a:t>
          </a:r>
        </a:p>
      </dgm:t>
    </dgm:pt>
    <dgm:pt modelId="{B0C0155B-100D-426B-BC7B-C707F2D3D363}" type="parTrans" cxnId="{FB8DC31F-BBA1-4D78-8E94-117AF910958B}">
      <dgm:prSet/>
      <dgm:spPr/>
      <dgm:t>
        <a:bodyPr/>
        <a:lstStyle/>
        <a:p>
          <a:endParaRPr lang="fr-FR"/>
        </a:p>
      </dgm:t>
    </dgm:pt>
    <dgm:pt modelId="{80852647-4529-4EAA-ABD8-C9A3E7E126D1}" type="sibTrans" cxnId="{FB8DC31F-BBA1-4D78-8E94-117AF910958B}">
      <dgm:prSet/>
      <dgm:spPr/>
      <dgm:t>
        <a:bodyPr/>
        <a:lstStyle/>
        <a:p>
          <a:endParaRPr lang="fr-FR"/>
        </a:p>
      </dgm:t>
    </dgm:pt>
    <dgm:pt modelId="{866FCF9F-CD0C-42C3-9F15-183A5F65B45A}">
      <dgm:prSet custT="1"/>
      <dgm:spPr/>
      <dgm:t>
        <a:bodyPr/>
        <a:lstStyle/>
        <a:p>
          <a:r>
            <a:rPr lang="fr-FR" sz="1600" dirty="0" smtClean="0"/>
            <a:t>AIS  (adaptation et intégration scolaire)</a:t>
          </a:r>
        </a:p>
      </dgm:t>
    </dgm:pt>
    <dgm:pt modelId="{E24A71BB-DE95-444C-8CCD-445E04EEB776}" type="parTrans" cxnId="{DB4E3C9D-CA91-4BB3-A593-9886C1CFA4B8}">
      <dgm:prSet/>
      <dgm:spPr/>
      <dgm:t>
        <a:bodyPr/>
        <a:lstStyle/>
        <a:p>
          <a:endParaRPr lang="fr-FR"/>
        </a:p>
      </dgm:t>
    </dgm:pt>
    <dgm:pt modelId="{C5A5220D-B817-42A7-B58D-58E4937EA050}" type="sibTrans" cxnId="{DB4E3C9D-CA91-4BB3-A593-9886C1CFA4B8}">
      <dgm:prSet/>
      <dgm:spPr/>
      <dgm:t>
        <a:bodyPr/>
        <a:lstStyle/>
        <a:p>
          <a:endParaRPr lang="fr-FR"/>
        </a:p>
      </dgm:t>
    </dgm:pt>
    <dgm:pt modelId="{1D8FCF4D-899E-4EC9-91ED-4574D5C8F1CA}">
      <dgm:prSet custT="1"/>
      <dgm:spPr/>
      <dgm:t>
        <a:bodyPr/>
        <a:lstStyle/>
        <a:p>
          <a:r>
            <a:rPr lang="fr-FR" sz="1600" dirty="0" smtClean="0"/>
            <a:t>Famille  n’était pas porteuse du projet </a:t>
          </a:r>
        </a:p>
      </dgm:t>
    </dgm:pt>
    <dgm:pt modelId="{DFB31ACC-6EE8-437F-AC95-F8B867639597}" type="parTrans" cxnId="{1ECF32D5-C591-4EB7-BB9B-D0F1FD4BED5C}">
      <dgm:prSet/>
      <dgm:spPr/>
      <dgm:t>
        <a:bodyPr/>
        <a:lstStyle/>
        <a:p>
          <a:endParaRPr lang="fr-FR"/>
        </a:p>
      </dgm:t>
    </dgm:pt>
    <dgm:pt modelId="{B51D2A66-8069-4727-BFB0-70AC0FEFB5E3}" type="sibTrans" cxnId="{1ECF32D5-C591-4EB7-BB9B-D0F1FD4BED5C}">
      <dgm:prSet/>
      <dgm:spPr/>
      <dgm:t>
        <a:bodyPr/>
        <a:lstStyle/>
        <a:p>
          <a:endParaRPr lang="fr-FR"/>
        </a:p>
      </dgm:t>
    </dgm:pt>
    <dgm:pt modelId="{C9575334-BD7E-48CD-99FA-69CE585AA563}">
      <dgm:prSet/>
      <dgm:spPr/>
      <dgm:t>
        <a:bodyPr/>
        <a:lstStyle/>
        <a:p>
          <a:endParaRPr lang="fr-FR" sz="1200" dirty="0" smtClean="0"/>
        </a:p>
      </dgm:t>
    </dgm:pt>
    <dgm:pt modelId="{8F898CB9-A274-4707-9316-AF9CA762E720}" type="parTrans" cxnId="{DADF2A0B-6FE8-40AE-B361-C6BA0299DF74}">
      <dgm:prSet/>
      <dgm:spPr/>
      <dgm:t>
        <a:bodyPr/>
        <a:lstStyle/>
        <a:p>
          <a:endParaRPr lang="fr-FR"/>
        </a:p>
      </dgm:t>
    </dgm:pt>
    <dgm:pt modelId="{D24E1400-9F13-4872-8BA9-8D81FE9BF85D}" type="sibTrans" cxnId="{DADF2A0B-6FE8-40AE-B361-C6BA0299DF74}">
      <dgm:prSet/>
      <dgm:spPr/>
      <dgm:t>
        <a:bodyPr/>
        <a:lstStyle/>
        <a:p>
          <a:endParaRPr lang="fr-FR"/>
        </a:p>
      </dgm:t>
    </dgm:pt>
    <dgm:pt modelId="{E40B8882-0A0B-4CE3-A228-4810D34FEF3C}" type="pres">
      <dgm:prSet presAssocID="{CED363FA-8969-4D17-9EAC-94C640B5F7CB}" presName="Name0" presStyleCnt="0">
        <dgm:presLayoutVars>
          <dgm:dir/>
          <dgm:animLvl val="lvl"/>
          <dgm:resizeHandles/>
        </dgm:presLayoutVars>
      </dgm:prSet>
      <dgm:spPr/>
      <dgm:t>
        <a:bodyPr/>
        <a:lstStyle/>
        <a:p>
          <a:endParaRPr lang="fr-FR"/>
        </a:p>
      </dgm:t>
    </dgm:pt>
    <dgm:pt modelId="{4D649475-0881-4CCC-A731-257DE5AAF305}" type="pres">
      <dgm:prSet presAssocID="{A12B7775-3BE9-42A2-9411-D4CF6ECA2EDC}" presName="linNode" presStyleCnt="0"/>
      <dgm:spPr/>
    </dgm:pt>
    <dgm:pt modelId="{63C52B38-86DD-4232-884F-72FA99A028CC}" type="pres">
      <dgm:prSet presAssocID="{A12B7775-3BE9-42A2-9411-D4CF6ECA2EDC}" presName="parentShp" presStyleLbl="node1" presStyleIdx="0" presStyleCnt="2" custScaleX="64286" custLinFactNeighborY="-4240">
        <dgm:presLayoutVars>
          <dgm:bulletEnabled val="1"/>
        </dgm:presLayoutVars>
      </dgm:prSet>
      <dgm:spPr/>
      <dgm:t>
        <a:bodyPr/>
        <a:lstStyle/>
        <a:p>
          <a:endParaRPr lang="fr-FR"/>
        </a:p>
      </dgm:t>
    </dgm:pt>
    <dgm:pt modelId="{645CB73B-7210-4714-BDB0-5CD941C079A4}" type="pres">
      <dgm:prSet presAssocID="{A12B7775-3BE9-42A2-9411-D4CF6ECA2EDC}" presName="childShp" presStyleLbl="bgAccFollowNode1" presStyleIdx="0" presStyleCnt="2" custScaleX="120018">
        <dgm:presLayoutVars>
          <dgm:bulletEnabled val="1"/>
        </dgm:presLayoutVars>
      </dgm:prSet>
      <dgm:spPr/>
      <dgm:t>
        <a:bodyPr/>
        <a:lstStyle/>
        <a:p>
          <a:endParaRPr lang="fr-FR"/>
        </a:p>
      </dgm:t>
    </dgm:pt>
    <dgm:pt modelId="{072B1729-90DF-4E73-A5B2-D0A71154D2AB}" type="pres">
      <dgm:prSet presAssocID="{2A0EB5AB-7F5F-46D3-83D1-0A2CC2B65E13}" presName="spacing" presStyleCnt="0"/>
      <dgm:spPr/>
    </dgm:pt>
    <dgm:pt modelId="{E832BFB7-4EE6-48A2-82B8-9ED95E619840}" type="pres">
      <dgm:prSet presAssocID="{BD612837-D9E2-461E-9C38-7AD72872D8ED}" presName="linNode" presStyleCnt="0"/>
      <dgm:spPr/>
    </dgm:pt>
    <dgm:pt modelId="{63ED8E6A-6AA1-4915-93CF-4A31C0DD6AFF}" type="pres">
      <dgm:prSet presAssocID="{BD612837-D9E2-461E-9C38-7AD72872D8ED}" presName="parentShp" presStyleLbl="node1" presStyleIdx="1" presStyleCnt="2" custScaleX="71429">
        <dgm:presLayoutVars>
          <dgm:bulletEnabled val="1"/>
        </dgm:presLayoutVars>
      </dgm:prSet>
      <dgm:spPr/>
      <dgm:t>
        <a:bodyPr/>
        <a:lstStyle/>
        <a:p>
          <a:endParaRPr lang="fr-FR"/>
        </a:p>
      </dgm:t>
    </dgm:pt>
    <dgm:pt modelId="{B3A2DAE8-33E2-4880-9313-3F1D982293B2}" type="pres">
      <dgm:prSet presAssocID="{BD612837-D9E2-461E-9C38-7AD72872D8ED}" presName="childShp" presStyleLbl="bgAccFollowNode1" presStyleIdx="1" presStyleCnt="2" custScaleX="137566">
        <dgm:presLayoutVars>
          <dgm:bulletEnabled val="1"/>
        </dgm:presLayoutVars>
      </dgm:prSet>
      <dgm:spPr/>
      <dgm:t>
        <a:bodyPr/>
        <a:lstStyle/>
        <a:p>
          <a:endParaRPr lang="fr-FR"/>
        </a:p>
      </dgm:t>
    </dgm:pt>
  </dgm:ptLst>
  <dgm:cxnLst>
    <dgm:cxn modelId="{F55F6B30-0750-4835-81E6-23D43BD04A60}" type="presOf" srcId="{866FCF9F-CD0C-42C3-9F15-183A5F65B45A}" destId="{B3A2DAE8-33E2-4880-9313-3F1D982293B2}" srcOrd="0" destOrd="4" presId="urn:microsoft.com/office/officeart/2005/8/layout/vList6"/>
    <dgm:cxn modelId="{AB18C952-B31F-4DA2-9505-60D640B4AE0C}" type="presOf" srcId="{55ECFA35-F5FA-4B0C-AED2-ACF4433B0466}" destId="{B3A2DAE8-33E2-4880-9313-3F1D982293B2}" srcOrd="0" destOrd="0" presId="urn:microsoft.com/office/officeart/2005/8/layout/vList6"/>
    <dgm:cxn modelId="{EE684623-9201-447C-ACED-6D36ED5FCE59}" srcId="{BD612837-D9E2-461E-9C38-7AD72872D8ED}" destId="{55ECFA35-F5FA-4B0C-AED2-ACF4433B0466}" srcOrd="0" destOrd="0" parTransId="{24C2EE9C-13DF-41C0-87D6-D531AC539130}" sibTransId="{7976B890-5C4B-467F-B0B8-FA74BC340AAF}"/>
    <dgm:cxn modelId="{1072FF0E-D605-4C45-88E6-E285E98C4B84}" srcId="{CED363FA-8969-4D17-9EAC-94C640B5F7CB}" destId="{BD612837-D9E2-461E-9C38-7AD72872D8ED}" srcOrd="1" destOrd="0" parTransId="{911E1972-03FE-4637-BD6C-3A186CA5070E}" sibTransId="{CE4FE5DE-6D40-4A6E-9058-0A49BF95D0F4}"/>
    <dgm:cxn modelId="{BDA249BD-294E-472B-B517-B4A01E2E0F46}" type="presOf" srcId="{A12B7775-3BE9-42A2-9411-D4CF6ECA2EDC}" destId="{63C52B38-86DD-4232-884F-72FA99A028CC}" srcOrd="0" destOrd="0" presId="urn:microsoft.com/office/officeart/2005/8/layout/vList6"/>
    <dgm:cxn modelId="{1ECF32D5-C591-4EB7-BB9B-D0F1FD4BED5C}" srcId="{BD612837-D9E2-461E-9C38-7AD72872D8ED}" destId="{1D8FCF4D-899E-4EC9-91ED-4574D5C8F1CA}" srcOrd="5" destOrd="0" parTransId="{DFB31ACC-6EE8-437F-AC95-F8B867639597}" sibTransId="{B51D2A66-8069-4727-BFB0-70AC0FEFB5E3}"/>
    <dgm:cxn modelId="{830AEE44-A8B6-405A-973D-AC10D6A2F16D}" type="presOf" srcId="{C9575334-BD7E-48CD-99FA-69CE585AA563}" destId="{B3A2DAE8-33E2-4880-9313-3F1D982293B2}" srcOrd="0" destOrd="6" presId="urn:microsoft.com/office/officeart/2005/8/layout/vList6"/>
    <dgm:cxn modelId="{F39CA99F-DE89-4C07-AD86-0492AD306FF9}" type="presOf" srcId="{0D99FEE0-BDC6-4921-B488-6E96A158AA55}" destId="{645CB73B-7210-4714-BDB0-5CD941C079A4}" srcOrd="0" destOrd="0" presId="urn:microsoft.com/office/officeart/2005/8/layout/vList6"/>
    <dgm:cxn modelId="{DADF2A0B-6FE8-40AE-B361-C6BA0299DF74}" srcId="{BD612837-D9E2-461E-9C38-7AD72872D8ED}" destId="{C9575334-BD7E-48CD-99FA-69CE585AA563}" srcOrd="6" destOrd="0" parTransId="{8F898CB9-A274-4707-9316-AF9CA762E720}" sibTransId="{D24E1400-9F13-4872-8BA9-8D81FE9BF85D}"/>
    <dgm:cxn modelId="{B3A9410C-A5C9-42AD-93D8-510C3786BE7A}" type="presOf" srcId="{A991CD01-B96C-4D95-9F95-0A9147876328}" destId="{B3A2DAE8-33E2-4880-9313-3F1D982293B2}" srcOrd="0" destOrd="2" presId="urn:microsoft.com/office/officeart/2005/8/layout/vList6"/>
    <dgm:cxn modelId="{B2C34AB4-D02B-411A-9B26-23CA7351BA9C}" srcId="{A12B7775-3BE9-42A2-9411-D4CF6ECA2EDC}" destId="{0D99FEE0-BDC6-4921-B488-6E96A158AA55}" srcOrd="0" destOrd="0" parTransId="{59FEEEA4-3175-46D6-A502-6004AB57743A}" sibTransId="{801F4D02-FF2F-4B49-ACCC-182115D8A651}"/>
    <dgm:cxn modelId="{FB8DC31F-BBA1-4D78-8E94-117AF910958B}" srcId="{BD612837-D9E2-461E-9C38-7AD72872D8ED}" destId="{92954DAE-C731-43F3-805A-D516C77E7E0A}" srcOrd="3" destOrd="0" parTransId="{B0C0155B-100D-426B-BC7B-C707F2D3D363}" sibTransId="{80852647-4529-4EAA-ABD8-C9A3E7E126D1}"/>
    <dgm:cxn modelId="{8B57697C-7123-46D4-82A7-431C2F85A10E}" srcId="{BD612837-D9E2-461E-9C38-7AD72872D8ED}" destId="{26E7D9B3-E8E0-4F8D-BC4F-D1BE083635C8}" srcOrd="1" destOrd="0" parTransId="{EC42FF01-FA44-404B-9034-E56662DC90A5}" sibTransId="{A2E451EA-76B8-4EE7-ACD6-DAED8FC3A4CE}"/>
    <dgm:cxn modelId="{DB4E3C9D-CA91-4BB3-A593-9886C1CFA4B8}" srcId="{BD612837-D9E2-461E-9C38-7AD72872D8ED}" destId="{866FCF9F-CD0C-42C3-9F15-183A5F65B45A}" srcOrd="4" destOrd="0" parTransId="{E24A71BB-DE95-444C-8CCD-445E04EEB776}" sibTransId="{C5A5220D-B817-42A7-B58D-58E4937EA050}"/>
    <dgm:cxn modelId="{AA9C0A7B-E93A-4C46-AF84-570480C56286}" type="presOf" srcId="{92954DAE-C731-43F3-805A-D516C77E7E0A}" destId="{B3A2DAE8-33E2-4880-9313-3F1D982293B2}" srcOrd="0" destOrd="3" presId="urn:microsoft.com/office/officeart/2005/8/layout/vList6"/>
    <dgm:cxn modelId="{4F1E7A7B-4C9F-4D6D-8F6D-359A5BA49620}" srcId="{BD612837-D9E2-461E-9C38-7AD72872D8ED}" destId="{A991CD01-B96C-4D95-9F95-0A9147876328}" srcOrd="2" destOrd="0" parTransId="{985AA6B7-6CBC-4EA0-84E3-5254752CAE23}" sibTransId="{B0481E1D-BB7D-4A8A-A5B4-ECACA865D648}"/>
    <dgm:cxn modelId="{08C01D13-2229-4FB2-84EA-7F4BEE20A7C0}" srcId="{CED363FA-8969-4D17-9EAC-94C640B5F7CB}" destId="{A12B7775-3BE9-42A2-9411-D4CF6ECA2EDC}" srcOrd="0" destOrd="0" parTransId="{1EEA6BCD-9040-4DBB-AE93-1F7F742B6E64}" sibTransId="{2A0EB5AB-7F5F-46D3-83D1-0A2CC2B65E13}"/>
    <dgm:cxn modelId="{008D38D2-4637-488B-B710-4307EF793A31}" type="presOf" srcId="{BD612837-D9E2-461E-9C38-7AD72872D8ED}" destId="{63ED8E6A-6AA1-4915-93CF-4A31C0DD6AFF}" srcOrd="0" destOrd="0" presId="urn:microsoft.com/office/officeart/2005/8/layout/vList6"/>
    <dgm:cxn modelId="{C5D83E6D-377F-431C-B462-BF93351475A6}" type="presOf" srcId="{CED363FA-8969-4D17-9EAC-94C640B5F7CB}" destId="{E40B8882-0A0B-4CE3-A228-4810D34FEF3C}" srcOrd="0" destOrd="0" presId="urn:microsoft.com/office/officeart/2005/8/layout/vList6"/>
    <dgm:cxn modelId="{6CEC5966-E3E5-4830-BBD7-DB3CEF39B6CB}" type="presOf" srcId="{26E7D9B3-E8E0-4F8D-BC4F-D1BE083635C8}" destId="{B3A2DAE8-33E2-4880-9313-3F1D982293B2}" srcOrd="0" destOrd="1" presId="urn:microsoft.com/office/officeart/2005/8/layout/vList6"/>
    <dgm:cxn modelId="{C9D85D7D-FB1F-485D-BBF7-FB7B1BBDBE36}" type="presOf" srcId="{1D8FCF4D-899E-4EC9-91ED-4574D5C8F1CA}" destId="{B3A2DAE8-33E2-4880-9313-3F1D982293B2}" srcOrd="0" destOrd="5" presId="urn:microsoft.com/office/officeart/2005/8/layout/vList6"/>
    <dgm:cxn modelId="{D856FDD0-5BB6-4A5E-9174-B78EBE2B8F0F}" type="presParOf" srcId="{E40B8882-0A0B-4CE3-A228-4810D34FEF3C}" destId="{4D649475-0881-4CCC-A731-257DE5AAF305}" srcOrd="0" destOrd="0" presId="urn:microsoft.com/office/officeart/2005/8/layout/vList6"/>
    <dgm:cxn modelId="{697B0A92-6430-4432-879E-0936FCD0387B}" type="presParOf" srcId="{4D649475-0881-4CCC-A731-257DE5AAF305}" destId="{63C52B38-86DD-4232-884F-72FA99A028CC}" srcOrd="0" destOrd="0" presId="urn:microsoft.com/office/officeart/2005/8/layout/vList6"/>
    <dgm:cxn modelId="{C61C22D1-78D8-4A76-A42F-CA3A09238FD2}" type="presParOf" srcId="{4D649475-0881-4CCC-A731-257DE5AAF305}" destId="{645CB73B-7210-4714-BDB0-5CD941C079A4}" srcOrd="1" destOrd="0" presId="urn:microsoft.com/office/officeart/2005/8/layout/vList6"/>
    <dgm:cxn modelId="{4823CA2E-A5D5-44F0-86A5-D53007491861}" type="presParOf" srcId="{E40B8882-0A0B-4CE3-A228-4810D34FEF3C}" destId="{072B1729-90DF-4E73-A5B2-D0A71154D2AB}" srcOrd="1" destOrd="0" presId="urn:microsoft.com/office/officeart/2005/8/layout/vList6"/>
    <dgm:cxn modelId="{930037D2-492B-4D89-A93A-F4B6DADCFF2E}" type="presParOf" srcId="{E40B8882-0A0B-4CE3-A228-4810D34FEF3C}" destId="{E832BFB7-4EE6-48A2-82B8-9ED95E619840}" srcOrd="2" destOrd="0" presId="urn:microsoft.com/office/officeart/2005/8/layout/vList6"/>
    <dgm:cxn modelId="{79BC6373-F016-4B82-A424-E0DFC5560942}" type="presParOf" srcId="{E832BFB7-4EE6-48A2-82B8-9ED95E619840}" destId="{63ED8E6A-6AA1-4915-93CF-4A31C0DD6AFF}" srcOrd="0" destOrd="0" presId="urn:microsoft.com/office/officeart/2005/8/layout/vList6"/>
    <dgm:cxn modelId="{2F18E154-F6E9-408A-9576-A2F156914A1D}" type="presParOf" srcId="{E832BFB7-4EE6-48A2-82B8-9ED95E619840}" destId="{B3A2DAE8-33E2-4880-9313-3F1D982293B2}"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C344554-F3CB-4B07-8321-CAAD540FBC3E}" type="doc">
      <dgm:prSet loTypeId="urn:microsoft.com/office/officeart/2005/8/layout/vList6" loCatId="list" qsTypeId="urn:microsoft.com/office/officeart/2005/8/quickstyle/simple3" qsCatId="simple" csTypeId="urn:microsoft.com/office/officeart/2005/8/colors/accent1_2" csCatId="accent1" phldr="1"/>
      <dgm:spPr/>
      <dgm:t>
        <a:bodyPr/>
        <a:lstStyle/>
        <a:p>
          <a:endParaRPr lang="fr-FR"/>
        </a:p>
      </dgm:t>
    </dgm:pt>
    <dgm:pt modelId="{A2190A60-358D-47B7-BAFE-535F511BB423}">
      <dgm:prSet phldrT="[Texte]"/>
      <dgm:spPr/>
      <dgm:t>
        <a:bodyPr/>
        <a:lstStyle/>
        <a:p>
          <a:r>
            <a:rPr lang="fr-FR" dirty="0" smtClean="0"/>
            <a:t>La loi du 11 février 2005</a:t>
          </a:r>
          <a:endParaRPr lang="fr-FR" dirty="0"/>
        </a:p>
      </dgm:t>
    </dgm:pt>
    <dgm:pt modelId="{00F85A13-9D7A-491D-8242-60E0C8897F10}" type="parTrans" cxnId="{DD6F865C-7D3D-4744-BAA7-BEE747314171}">
      <dgm:prSet/>
      <dgm:spPr/>
      <dgm:t>
        <a:bodyPr/>
        <a:lstStyle/>
        <a:p>
          <a:endParaRPr lang="fr-FR"/>
        </a:p>
      </dgm:t>
    </dgm:pt>
    <dgm:pt modelId="{03849A5A-40D2-4341-96A9-B0EFCC4CC04C}" type="sibTrans" cxnId="{DD6F865C-7D3D-4744-BAA7-BEE747314171}">
      <dgm:prSet/>
      <dgm:spPr/>
      <dgm:t>
        <a:bodyPr/>
        <a:lstStyle/>
        <a:p>
          <a:endParaRPr lang="fr-FR"/>
        </a:p>
      </dgm:t>
    </dgm:pt>
    <dgm:pt modelId="{2B53A5F3-E620-4034-AF4C-A2345317B41F}">
      <dgm:prSet phldrT="[Texte]" custT="1"/>
      <dgm:spPr/>
      <dgm:t>
        <a:bodyPr/>
        <a:lstStyle/>
        <a:p>
          <a:r>
            <a:rPr lang="fr-FR" sz="1600" smtClean="0"/>
            <a:t>Loi  qui affirme le droit à la scolarisation pour tous </a:t>
          </a:r>
          <a:endParaRPr lang="fr-FR" sz="1600" dirty="0"/>
        </a:p>
      </dgm:t>
    </dgm:pt>
    <dgm:pt modelId="{614FF19D-7DF3-49F1-AB5C-157382663A25}" type="parTrans" cxnId="{DE701FA2-69BD-443C-8B0F-5772864BE31A}">
      <dgm:prSet/>
      <dgm:spPr/>
      <dgm:t>
        <a:bodyPr/>
        <a:lstStyle/>
        <a:p>
          <a:endParaRPr lang="fr-FR"/>
        </a:p>
      </dgm:t>
    </dgm:pt>
    <dgm:pt modelId="{6DAE40DF-8A49-4309-BB38-D5E0DAEAC939}" type="sibTrans" cxnId="{DE701FA2-69BD-443C-8B0F-5772864BE31A}">
      <dgm:prSet/>
      <dgm:spPr/>
      <dgm:t>
        <a:bodyPr/>
        <a:lstStyle/>
        <a:p>
          <a:endParaRPr lang="fr-FR"/>
        </a:p>
      </dgm:t>
    </dgm:pt>
    <dgm:pt modelId="{1A786BAF-85AA-41C4-B79E-8462919C0B5F}">
      <dgm:prSet phldrT="[Texte]"/>
      <dgm:spPr/>
      <dgm:t>
        <a:bodyPr/>
        <a:lstStyle/>
        <a:p>
          <a:r>
            <a:rPr lang="fr-FR" dirty="0" smtClean="0"/>
            <a:t>inclusion</a:t>
          </a:r>
          <a:endParaRPr lang="fr-FR" dirty="0"/>
        </a:p>
      </dgm:t>
    </dgm:pt>
    <dgm:pt modelId="{E81ADFF2-2090-4E96-BD3C-33E1A8E184E2}" type="parTrans" cxnId="{48CF2241-4677-4BCF-BE6F-AACD9E6BB071}">
      <dgm:prSet/>
      <dgm:spPr/>
      <dgm:t>
        <a:bodyPr/>
        <a:lstStyle/>
        <a:p>
          <a:endParaRPr lang="fr-FR"/>
        </a:p>
      </dgm:t>
    </dgm:pt>
    <dgm:pt modelId="{E7319686-FAE7-459B-B587-8D6EF1E5E154}" type="sibTrans" cxnId="{48CF2241-4677-4BCF-BE6F-AACD9E6BB071}">
      <dgm:prSet/>
      <dgm:spPr/>
      <dgm:t>
        <a:bodyPr/>
        <a:lstStyle/>
        <a:p>
          <a:endParaRPr lang="fr-FR"/>
        </a:p>
      </dgm:t>
    </dgm:pt>
    <dgm:pt modelId="{5301C2DF-5C56-4F47-88B0-0B31CB894659}">
      <dgm:prSet phldrT="[Texte]"/>
      <dgm:spPr/>
      <dgm:t>
        <a:bodyPr/>
        <a:lstStyle/>
        <a:p>
          <a:r>
            <a:rPr lang="fr-FR" dirty="0" smtClean="0"/>
            <a:t>Implique un changement de regard</a:t>
          </a:r>
          <a:endParaRPr lang="fr-FR" dirty="0"/>
        </a:p>
      </dgm:t>
    </dgm:pt>
    <dgm:pt modelId="{67B929E7-DAF1-46F3-BDEB-32BDF7C71CAE}" type="parTrans" cxnId="{F3E446EC-B1DD-48B3-B4A1-17AB4CDE8F54}">
      <dgm:prSet/>
      <dgm:spPr/>
      <dgm:t>
        <a:bodyPr/>
        <a:lstStyle/>
        <a:p>
          <a:endParaRPr lang="fr-FR"/>
        </a:p>
      </dgm:t>
    </dgm:pt>
    <dgm:pt modelId="{5BE7F998-45A4-4204-8557-92F4F0FFDE30}" type="sibTrans" cxnId="{F3E446EC-B1DD-48B3-B4A1-17AB4CDE8F54}">
      <dgm:prSet/>
      <dgm:spPr/>
      <dgm:t>
        <a:bodyPr/>
        <a:lstStyle/>
        <a:p>
          <a:endParaRPr lang="fr-FR"/>
        </a:p>
      </dgm:t>
    </dgm:pt>
    <dgm:pt modelId="{F257B1C0-B608-4921-8A4A-D71F3B65A054}">
      <dgm:prSet custT="1"/>
      <dgm:spPr/>
      <dgm:t>
        <a:bodyPr/>
        <a:lstStyle/>
        <a:p>
          <a:r>
            <a:rPr lang="fr-FR" sz="1600" smtClean="0"/>
            <a:t>Mêmes droits que n’importe quel citoyen</a:t>
          </a:r>
          <a:endParaRPr lang="fr-FR" sz="1600" dirty="0" smtClean="0"/>
        </a:p>
      </dgm:t>
    </dgm:pt>
    <dgm:pt modelId="{2CA21FE7-2610-4F04-85FC-2461F65E1250}" type="parTrans" cxnId="{E55E613A-2790-4C39-96B0-455DF392A576}">
      <dgm:prSet/>
      <dgm:spPr/>
      <dgm:t>
        <a:bodyPr/>
        <a:lstStyle/>
        <a:p>
          <a:endParaRPr lang="fr-FR"/>
        </a:p>
      </dgm:t>
    </dgm:pt>
    <dgm:pt modelId="{052F36F5-55D7-4294-B622-A19446A8AA65}" type="sibTrans" cxnId="{E55E613A-2790-4C39-96B0-455DF392A576}">
      <dgm:prSet/>
      <dgm:spPr/>
      <dgm:t>
        <a:bodyPr/>
        <a:lstStyle/>
        <a:p>
          <a:endParaRPr lang="fr-FR"/>
        </a:p>
      </dgm:t>
    </dgm:pt>
    <dgm:pt modelId="{F6B85608-30DA-4670-8794-BC337A9EBDCB}">
      <dgm:prSet custT="1"/>
      <dgm:spPr/>
      <dgm:t>
        <a:bodyPr/>
        <a:lstStyle/>
        <a:p>
          <a:r>
            <a:rPr lang="fr-FR" sz="1600" dirty="0" smtClean="0"/>
            <a:t>Comme  voter s’instruire travailler </a:t>
          </a:r>
        </a:p>
      </dgm:t>
    </dgm:pt>
    <dgm:pt modelId="{FA5B2E70-6A3D-413A-B907-946DA044DB4D}" type="parTrans" cxnId="{EB5FB2B1-79F6-4C5C-8DD2-27F81E18D1C0}">
      <dgm:prSet/>
      <dgm:spPr/>
      <dgm:t>
        <a:bodyPr/>
        <a:lstStyle/>
        <a:p>
          <a:endParaRPr lang="fr-FR"/>
        </a:p>
      </dgm:t>
    </dgm:pt>
    <dgm:pt modelId="{F2B70229-1965-40A1-9CE8-C5ECEB1E3F80}" type="sibTrans" cxnId="{EB5FB2B1-79F6-4C5C-8DD2-27F81E18D1C0}">
      <dgm:prSet/>
      <dgm:spPr/>
      <dgm:t>
        <a:bodyPr/>
        <a:lstStyle/>
        <a:p>
          <a:endParaRPr lang="fr-FR"/>
        </a:p>
      </dgm:t>
    </dgm:pt>
    <dgm:pt modelId="{811A63C2-D982-4E16-9FAE-C67C0344FE18}">
      <dgm:prSet custT="1"/>
      <dgm:spPr/>
      <dgm:t>
        <a:bodyPr/>
        <a:lstStyle/>
        <a:p>
          <a:r>
            <a:rPr lang="fr-FR" sz="1600" smtClean="0"/>
            <a:t>Quelque soit le niveau  et leurs objectifs scolaires </a:t>
          </a:r>
          <a:endParaRPr lang="fr-FR" sz="1600" dirty="0" smtClean="0"/>
        </a:p>
      </dgm:t>
    </dgm:pt>
    <dgm:pt modelId="{AFBCCF6F-3528-4305-B8AB-E9DCD4D870AA}" type="sibTrans" cxnId="{AD3F24F6-6A1D-4920-ADCD-7C639C25DCBD}">
      <dgm:prSet/>
      <dgm:spPr/>
      <dgm:t>
        <a:bodyPr/>
        <a:lstStyle/>
        <a:p>
          <a:endParaRPr lang="fr-FR"/>
        </a:p>
      </dgm:t>
    </dgm:pt>
    <dgm:pt modelId="{50D9FF25-38B1-48CC-A8E0-AA8CCEB641F6}" type="parTrans" cxnId="{AD3F24F6-6A1D-4920-ADCD-7C639C25DCBD}">
      <dgm:prSet/>
      <dgm:spPr/>
      <dgm:t>
        <a:bodyPr/>
        <a:lstStyle/>
        <a:p>
          <a:endParaRPr lang="fr-FR"/>
        </a:p>
      </dgm:t>
    </dgm:pt>
    <dgm:pt modelId="{F87D4C6B-5060-467A-98B9-F6A2DA1448E0}">
      <dgm:prSet custT="1"/>
      <dgm:spPr/>
      <dgm:t>
        <a:bodyPr/>
        <a:lstStyle/>
        <a:p>
          <a:r>
            <a:rPr lang="fr-FR" sz="1600" smtClean="0"/>
            <a:t>Devoir d’accessibilité  pour l’école</a:t>
          </a:r>
          <a:endParaRPr lang="fr-FR" sz="1600" dirty="0" smtClean="0"/>
        </a:p>
      </dgm:t>
    </dgm:pt>
    <dgm:pt modelId="{4A5CC290-31DE-438B-A022-0D4D462D6EC0}" type="sibTrans" cxnId="{54420835-EB99-4AB3-9138-A325EB1BF81B}">
      <dgm:prSet/>
      <dgm:spPr/>
      <dgm:t>
        <a:bodyPr/>
        <a:lstStyle/>
        <a:p>
          <a:endParaRPr lang="fr-FR"/>
        </a:p>
      </dgm:t>
    </dgm:pt>
    <dgm:pt modelId="{FCA9CF48-6462-4BB4-8C77-4BFE7EB07D8F}" type="parTrans" cxnId="{54420835-EB99-4AB3-9138-A325EB1BF81B}">
      <dgm:prSet/>
      <dgm:spPr/>
      <dgm:t>
        <a:bodyPr/>
        <a:lstStyle/>
        <a:p>
          <a:endParaRPr lang="fr-FR"/>
        </a:p>
      </dgm:t>
    </dgm:pt>
    <dgm:pt modelId="{1C8AFBBA-68BE-434B-8088-9AA9FB200B59}">
      <dgm:prSet custT="1"/>
      <dgm:spPr/>
      <dgm:t>
        <a:bodyPr/>
        <a:lstStyle/>
        <a:p>
          <a:r>
            <a:rPr lang="fr-FR" sz="1600" smtClean="0"/>
            <a:t>L ’environnement scolaire   doit s’adapter </a:t>
          </a:r>
          <a:endParaRPr lang="fr-FR" sz="1600" dirty="0" smtClean="0"/>
        </a:p>
      </dgm:t>
    </dgm:pt>
    <dgm:pt modelId="{926EA431-EBBB-4851-8DE7-F0B8FC243C0D}" type="sibTrans" cxnId="{A28AD184-F601-42BD-94BF-35865E3BCF02}">
      <dgm:prSet/>
      <dgm:spPr/>
      <dgm:t>
        <a:bodyPr/>
        <a:lstStyle/>
        <a:p>
          <a:endParaRPr lang="fr-FR"/>
        </a:p>
      </dgm:t>
    </dgm:pt>
    <dgm:pt modelId="{BE55AD9E-1D95-4A36-8B59-0B8DF0ACAF14}" type="parTrans" cxnId="{A28AD184-F601-42BD-94BF-35865E3BCF02}">
      <dgm:prSet/>
      <dgm:spPr/>
      <dgm:t>
        <a:bodyPr/>
        <a:lstStyle/>
        <a:p>
          <a:endParaRPr lang="fr-FR"/>
        </a:p>
      </dgm:t>
    </dgm:pt>
    <dgm:pt modelId="{BCA63E3D-DB60-4A89-94F9-B215AD8B87A2}">
      <dgm:prSet/>
      <dgm:spPr/>
      <dgm:t>
        <a:bodyPr/>
        <a:lstStyle/>
        <a:p>
          <a:r>
            <a:rPr lang="fr-FR" dirty="0" smtClean="0"/>
            <a:t>Droit à l’éducation et à une scolarisation</a:t>
          </a:r>
        </a:p>
      </dgm:t>
    </dgm:pt>
    <dgm:pt modelId="{EC0C33E0-A227-44C6-BB85-637B6C82B40E}" type="parTrans" cxnId="{B326C189-6933-476E-A6BC-3324AEE2EB87}">
      <dgm:prSet/>
      <dgm:spPr/>
      <dgm:t>
        <a:bodyPr/>
        <a:lstStyle/>
        <a:p>
          <a:endParaRPr lang="fr-FR"/>
        </a:p>
      </dgm:t>
    </dgm:pt>
    <dgm:pt modelId="{135DF60A-125D-4C7D-A75B-DECD7975D2DE}" type="sibTrans" cxnId="{B326C189-6933-476E-A6BC-3324AEE2EB87}">
      <dgm:prSet/>
      <dgm:spPr/>
      <dgm:t>
        <a:bodyPr/>
        <a:lstStyle/>
        <a:p>
          <a:endParaRPr lang="fr-FR"/>
        </a:p>
      </dgm:t>
    </dgm:pt>
    <dgm:pt modelId="{7D0552C7-3B01-410B-AAC7-894318EF115B}">
      <dgm:prSet/>
      <dgm:spPr/>
      <dgm:t>
        <a:bodyPr/>
        <a:lstStyle/>
        <a:p>
          <a:r>
            <a:rPr lang="fr-FR" dirty="0" smtClean="0"/>
            <a:t>Affirme  un postulat d’éducabilité  (y compris cognitive)</a:t>
          </a:r>
        </a:p>
      </dgm:t>
    </dgm:pt>
    <dgm:pt modelId="{370F67A7-E33C-4094-81DD-24D14C67B13B}" type="parTrans" cxnId="{51BCA068-A2F4-425D-9135-8EAAADB9C8F7}">
      <dgm:prSet/>
      <dgm:spPr/>
      <dgm:t>
        <a:bodyPr/>
        <a:lstStyle/>
        <a:p>
          <a:endParaRPr lang="fr-FR"/>
        </a:p>
      </dgm:t>
    </dgm:pt>
    <dgm:pt modelId="{68FAB2E4-A501-457B-B56E-BEAA43C2DFA8}" type="sibTrans" cxnId="{51BCA068-A2F4-425D-9135-8EAAADB9C8F7}">
      <dgm:prSet/>
      <dgm:spPr/>
      <dgm:t>
        <a:bodyPr/>
        <a:lstStyle/>
        <a:p>
          <a:endParaRPr lang="fr-FR"/>
        </a:p>
      </dgm:t>
    </dgm:pt>
    <dgm:pt modelId="{387CE152-7800-4E61-9C25-6C5358F27B97}">
      <dgm:prSet/>
      <dgm:spPr/>
      <dgm:t>
        <a:bodyPr/>
        <a:lstStyle/>
        <a:p>
          <a:r>
            <a:rPr lang="fr-FR" smtClean="0"/>
            <a:t>Imaginer l’accessibilité pédagogique </a:t>
          </a:r>
          <a:endParaRPr lang="fr-FR" dirty="0" smtClean="0"/>
        </a:p>
      </dgm:t>
    </dgm:pt>
    <dgm:pt modelId="{47CC6B31-9270-4FB8-BA8E-01F6812A3918}" type="parTrans" cxnId="{5DA43B7E-FC1A-4DEA-9E23-F0418E1E09BC}">
      <dgm:prSet/>
      <dgm:spPr/>
      <dgm:t>
        <a:bodyPr/>
        <a:lstStyle/>
        <a:p>
          <a:endParaRPr lang="fr-FR"/>
        </a:p>
      </dgm:t>
    </dgm:pt>
    <dgm:pt modelId="{3775D3AD-2F1D-4E75-8C8F-04A009D838B4}" type="sibTrans" cxnId="{5DA43B7E-FC1A-4DEA-9E23-F0418E1E09BC}">
      <dgm:prSet/>
      <dgm:spPr/>
      <dgm:t>
        <a:bodyPr/>
        <a:lstStyle/>
        <a:p>
          <a:endParaRPr lang="fr-FR"/>
        </a:p>
      </dgm:t>
    </dgm:pt>
    <dgm:pt modelId="{00796097-CF2F-4057-89C0-EE387CA488C3}">
      <dgm:prSet/>
      <dgm:spPr/>
      <dgm:t>
        <a:bodyPr/>
        <a:lstStyle/>
        <a:p>
          <a:r>
            <a:rPr lang="fr-FR" dirty="0" smtClean="0"/>
            <a:t>Imaginer un vivre ensemble</a:t>
          </a:r>
          <a:endParaRPr lang="fr-FR" dirty="0"/>
        </a:p>
      </dgm:t>
    </dgm:pt>
    <dgm:pt modelId="{B6F55582-95EB-4249-B1E2-DD2CE12B9932}" type="parTrans" cxnId="{CE1BAD58-9E4C-4F6C-B022-D06A2E924265}">
      <dgm:prSet/>
      <dgm:spPr/>
      <dgm:t>
        <a:bodyPr/>
        <a:lstStyle/>
        <a:p>
          <a:endParaRPr lang="fr-FR"/>
        </a:p>
      </dgm:t>
    </dgm:pt>
    <dgm:pt modelId="{D3EC2627-0F66-4E0F-88EE-92B492A70A66}" type="sibTrans" cxnId="{CE1BAD58-9E4C-4F6C-B022-D06A2E924265}">
      <dgm:prSet/>
      <dgm:spPr/>
      <dgm:t>
        <a:bodyPr/>
        <a:lstStyle/>
        <a:p>
          <a:endParaRPr lang="fr-FR"/>
        </a:p>
      </dgm:t>
    </dgm:pt>
    <dgm:pt modelId="{01CF8D56-88E4-4459-961D-2DFCA65F9007}">
      <dgm:prSet/>
      <dgm:spPr/>
      <dgm:t>
        <a:bodyPr/>
        <a:lstStyle/>
        <a:p>
          <a:r>
            <a:rPr lang="fr-FR" dirty="0" smtClean="0"/>
            <a:t>(non  discriminante)</a:t>
          </a:r>
        </a:p>
      </dgm:t>
    </dgm:pt>
    <dgm:pt modelId="{A6945C26-7DEB-41FB-B069-4C001A115787}" type="parTrans" cxnId="{209AA265-6732-4CE5-AC43-6B264B59DB9E}">
      <dgm:prSet/>
      <dgm:spPr/>
    </dgm:pt>
    <dgm:pt modelId="{E3B9B9B7-C56E-4C72-8A30-14E3CB92F38B}" type="sibTrans" cxnId="{209AA265-6732-4CE5-AC43-6B264B59DB9E}">
      <dgm:prSet/>
      <dgm:spPr/>
    </dgm:pt>
    <dgm:pt modelId="{C4CB289A-42C4-4ABA-88CC-47B5A6788BA5}" type="pres">
      <dgm:prSet presAssocID="{2C344554-F3CB-4B07-8321-CAAD540FBC3E}" presName="Name0" presStyleCnt="0">
        <dgm:presLayoutVars>
          <dgm:dir/>
          <dgm:animLvl val="lvl"/>
          <dgm:resizeHandles/>
        </dgm:presLayoutVars>
      </dgm:prSet>
      <dgm:spPr/>
      <dgm:t>
        <a:bodyPr/>
        <a:lstStyle/>
        <a:p>
          <a:endParaRPr lang="fr-FR"/>
        </a:p>
      </dgm:t>
    </dgm:pt>
    <dgm:pt modelId="{767846FB-7FEA-4D58-8EEB-A4D4CF8C4990}" type="pres">
      <dgm:prSet presAssocID="{A2190A60-358D-47B7-BAFE-535F511BB423}" presName="linNode" presStyleCnt="0"/>
      <dgm:spPr/>
    </dgm:pt>
    <dgm:pt modelId="{E74AD80C-A3D0-4C17-B80B-044E28638667}" type="pres">
      <dgm:prSet presAssocID="{A2190A60-358D-47B7-BAFE-535F511BB423}" presName="parentShp" presStyleLbl="node1" presStyleIdx="0" presStyleCnt="2">
        <dgm:presLayoutVars>
          <dgm:bulletEnabled val="1"/>
        </dgm:presLayoutVars>
      </dgm:prSet>
      <dgm:spPr/>
      <dgm:t>
        <a:bodyPr/>
        <a:lstStyle/>
        <a:p>
          <a:endParaRPr lang="fr-FR"/>
        </a:p>
      </dgm:t>
    </dgm:pt>
    <dgm:pt modelId="{A5965EE5-FA30-4AF1-B4DF-938D586FE9B2}" type="pres">
      <dgm:prSet presAssocID="{A2190A60-358D-47B7-BAFE-535F511BB423}" presName="childShp" presStyleLbl="bgAccFollowNode1" presStyleIdx="0" presStyleCnt="2" custScaleX="143827">
        <dgm:presLayoutVars>
          <dgm:bulletEnabled val="1"/>
        </dgm:presLayoutVars>
      </dgm:prSet>
      <dgm:spPr/>
      <dgm:t>
        <a:bodyPr/>
        <a:lstStyle/>
        <a:p>
          <a:endParaRPr lang="fr-FR"/>
        </a:p>
      </dgm:t>
    </dgm:pt>
    <dgm:pt modelId="{786859E7-F1B6-41A2-898D-E567286A94B9}" type="pres">
      <dgm:prSet presAssocID="{03849A5A-40D2-4341-96A9-B0EFCC4CC04C}" presName="spacing" presStyleCnt="0"/>
      <dgm:spPr/>
    </dgm:pt>
    <dgm:pt modelId="{930C023C-C3FD-4C1A-AF97-98D465B1919E}" type="pres">
      <dgm:prSet presAssocID="{1A786BAF-85AA-41C4-B79E-8462919C0B5F}" presName="linNode" presStyleCnt="0"/>
      <dgm:spPr/>
    </dgm:pt>
    <dgm:pt modelId="{244BB573-540B-475D-941D-7361B1F6F99D}" type="pres">
      <dgm:prSet presAssocID="{1A786BAF-85AA-41C4-B79E-8462919C0B5F}" presName="parentShp" presStyleLbl="node1" presStyleIdx="1" presStyleCnt="2">
        <dgm:presLayoutVars>
          <dgm:bulletEnabled val="1"/>
        </dgm:presLayoutVars>
      </dgm:prSet>
      <dgm:spPr/>
      <dgm:t>
        <a:bodyPr/>
        <a:lstStyle/>
        <a:p>
          <a:endParaRPr lang="fr-FR"/>
        </a:p>
      </dgm:t>
    </dgm:pt>
    <dgm:pt modelId="{B2CE01C3-ED54-48A9-8EFE-579BCBE13535}" type="pres">
      <dgm:prSet presAssocID="{1A786BAF-85AA-41C4-B79E-8462919C0B5F}" presName="childShp" presStyleLbl="bgAccFollowNode1" presStyleIdx="1" presStyleCnt="2" custScaleX="133862">
        <dgm:presLayoutVars>
          <dgm:bulletEnabled val="1"/>
        </dgm:presLayoutVars>
      </dgm:prSet>
      <dgm:spPr/>
      <dgm:t>
        <a:bodyPr/>
        <a:lstStyle/>
        <a:p>
          <a:endParaRPr lang="fr-FR"/>
        </a:p>
      </dgm:t>
    </dgm:pt>
  </dgm:ptLst>
  <dgm:cxnLst>
    <dgm:cxn modelId="{A28AD184-F601-42BD-94BF-35865E3BCF02}" srcId="{A2190A60-358D-47B7-BAFE-535F511BB423}" destId="{1C8AFBBA-68BE-434B-8088-9AA9FB200B59}" srcOrd="2" destOrd="0" parTransId="{BE55AD9E-1D95-4A36-8B59-0B8DF0ACAF14}" sibTransId="{926EA431-EBBB-4851-8DE7-F0B8FC243C0D}"/>
    <dgm:cxn modelId="{CB8C2EA9-D0EE-4077-B42A-B0C400C4FF26}" type="presOf" srcId="{F6B85608-30DA-4670-8794-BC337A9EBDCB}" destId="{A5965EE5-FA30-4AF1-B4DF-938D586FE9B2}" srcOrd="0" destOrd="5" presId="urn:microsoft.com/office/officeart/2005/8/layout/vList6"/>
    <dgm:cxn modelId="{DD6F865C-7D3D-4744-BAA7-BEE747314171}" srcId="{2C344554-F3CB-4B07-8321-CAAD540FBC3E}" destId="{A2190A60-358D-47B7-BAFE-535F511BB423}" srcOrd="0" destOrd="0" parTransId="{00F85A13-9D7A-491D-8242-60E0C8897F10}" sibTransId="{03849A5A-40D2-4341-96A9-B0EFCC4CC04C}"/>
    <dgm:cxn modelId="{438DF6D4-7017-435E-8B99-DEAC11761421}" type="presOf" srcId="{2B53A5F3-E620-4034-AF4C-A2345317B41F}" destId="{A5965EE5-FA30-4AF1-B4DF-938D586FE9B2}" srcOrd="0" destOrd="0" presId="urn:microsoft.com/office/officeart/2005/8/layout/vList6"/>
    <dgm:cxn modelId="{5DA43B7E-FC1A-4DEA-9E23-F0418E1E09BC}" srcId="{1A786BAF-85AA-41C4-B79E-8462919C0B5F}" destId="{387CE152-7800-4E61-9C25-6C5358F27B97}" srcOrd="4" destOrd="0" parTransId="{47CC6B31-9270-4FB8-BA8E-01F6812A3918}" sibTransId="{3775D3AD-2F1D-4E75-8C8F-04A009D838B4}"/>
    <dgm:cxn modelId="{815182F4-578A-42ED-B6B3-E4B871AA08DB}" type="presOf" srcId="{F87D4C6B-5060-467A-98B9-F6A2DA1448E0}" destId="{A5965EE5-FA30-4AF1-B4DF-938D586FE9B2}" srcOrd="0" destOrd="3" presId="urn:microsoft.com/office/officeart/2005/8/layout/vList6"/>
    <dgm:cxn modelId="{64317094-069D-493B-BF7B-20A2F8920400}" type="presOf" srcId="{1A786BAF-85AA-41C4-B79E-8462919C0B5F}" destId="{244BB573-540B-475D-941D-7361B1F6F99D}" srcOrd="0" destOrd="0" presId="urn:microsoft.com/office/officeart/2005/8/layout/vList6"/>
    <dgm:cxn modelId="{CE1BAD58-9E4C-4F6C-B022-D06A2E924265}" srcId="{1A786BAF-85AA-41C4-B79E-8462919C0B5F}" destId="{00796097-CF2F-4057-89C0-EE387CA488C3}" srcOrd="5" destOrd="0" parTransId="{B6F55582-95EB-4249-B1E2-DD2CE12B9932}" sibTransId="{D3EC2627-0F66-4E0F-88EE-92B492A70A66}"/>
    <dgm:cxn modelId="{209AA265-6732-4CE5-AC43-6B264B59DB9E}" srcId="{1A786BAF-85AA-41C4-B79E-8462919C0B5F}" destId="{01CF8D56-88E4-4459-961D-2DFCA65F9007}" srcOrd="2" destOrd="0" parTransId="{A6945C26-7DEB-41FB-B069-4C001A115787}" sibTransId="{E3B9B9B7-C56E-4C72-8A30-14E3CB92F38B}"/>
    <dgm:cxn modelId="{F3E446EC-B1DD-48B3-B4A1-17AB4CDE8F54}" srcId="{1A786BAF-85AA-41C4-B79E-8462919C0B5F}" destId="{5301C2DF-5C56-4F47-88B0-0B31CB894659}" srcOrd="0" destOrd="0" parTransId="{67B929E7-DAF1-46F3-BDEB-32BDF7C71CAE}" sibTransId="{5BE7F998-45A4-4204-8557-92F4F0FFDE30}"/>
    <dgm:cxn modelId="{EB93FFB3-05DD-4831-A2EE-F86C92D9EA36}" type="presOf" srcId="{F257B1C0-B608-4921-8A4A-D71F3B65A054}" destId="{A5965EE5-FA30-4AF1-B4DF-938D586FE9B2}" srcOrd="0" destOrd="4" presId="urn:microsoft.com/office/officeart/2005/8/layout/vList6"/>
    <dgm:cxn modelId="{30D85A8F-2E04-4C55-80D9-1B2FA56D9785}" type="presOf" srcId="{811A63C2-D982-4E16-9FAE-C67C0344FE18}" destId="{A5965EE5-FA30-4AF1-B4DF-938D586FE9B2}" srcOrd="0" destOrd="1" presId="urn:microsoft.com/office/officeart/2005/8/layout/vList6"/>
    <dgm:cxn modelId="{54420835-EB99-4AB3-9138-A325EB1BF81B}" srcId="{A2190A60-358D-47B7-BAFE-535F511BB423}" destId="{F87D4C6B-5060-467A-98B9-F6A2DA1448E0}" srcOrd="3" destOrd="0" parTransId="{FCA9CF48-6462-4BB4-8C77-4BFE7EB07D8F}" sibTransId="{4A5CC290-31DE-438B-A022-0D4D462D6EC0}"/>
    <dgm:cxn modelId="{51BCA068-A2F4-425D-9135-8EAAADB9C8F7}" srcId="{1A786BAF-85AA-41C4-B79E-8462919C0B5F}" destId="{7D0552C7-3B01-410B-AAC7-894318EF115B}" srcOrd="3" destOrd="0" parTransId="{370F67A7-E33C-4094-81DD-24D14C67B13B}" sibTransId="{68FAB2E4-A501-457B-B56E-BEAA43C2DFA8}"/>
    <dgm:cxn modelId="{1562B51B-4B60-4C73-894B-3D8964E9CF0F}" type="presOf" srcId="{387CE152-7800-4E61-9C25-6C5358F27B97}" destId="{B2CE01C3-ED54-48A9-8EFE-579BCBE13535}" srcOrd="0" destOrd="4" presId="urn:microsoft.com/office/officeart/2005/8/layout/vList6"/>
    <dgm:cxn modelId="{4DD26552-0DFF-4AE9-8AF7-58562E1FABB3}" type="presOf" srcId="{01CF8D56-88E4-4459-961D-2DFCA65F9007}" destId="{B2CE01C3-ED54-48A9-8EFE-579BCBE13535}" srcOrd="0" destOrd="2" presId="urn:microsoft.com/office/officeart/2005/8/layout/vList6"/>
    <dgm:cxn modelId="{DE701FA2-69BD-443C-8B0F-5772864BE31A}" srcId="{A2190A60-358D-47B7-BAFE-535F511BB423}" destId="{2B53A5F3-E620-4034-AF4C-A2345317B41F}" srcOrd="0" destOrd="0" parTransId="{614FF19D-7DF3-49F1-AB5C-157382663A25}" sibTransId="{6DAE40DF-8A49-4309-BB38-D5E0DAEAC939}"/>
    <dgm:cxn modelId="{B326C189-6933-476E-A6BC-3324AEE2EB87}" srcId="{1A786BAF-85AA-41C4-B79E-8462919C0B5F}" destId="{BCA63E3D-DB60-4A89-94F9-B215AD8B87A2}" srcOrd="1" destOrd="0" parTransId="{EC0C33E0-A227-44C6-BB85-637B6C82B40E}" sibTransId="{135DF60A-125D-4C7D-A75B-DECD7975D2DE}"/>
    <dgm:cxn modelId="{147D7657-112D-4783-860A-43D57B417D1D}" type="presOf" srcId="{A2190A60-358D-47B7-BAFE-535F511BB423}" destId="{E74AD80C-A3D0-4C17-B80B-044E28638667}" srcOrd="0" destOrd="0" presId="urn:microsoft.com/office/officeart/2005/8/layout/vList6"/>
    <dgm:cxn modelId="{1642FB5C-9114-4777-8C57-D58D091FAFBE}" type="presOf" srcId="{00796097-CF2F-4057-89C0-EE387CA488C3}" destId="{B2CE01C3-ED54-48A9-8EFE-579BCBE13535}" srcOrd="0" destOrd="5" presId="urn:microsoft.com/office/officeart/2005/8/layout/vList6"/>
    <dgm:cxn modelId="{6CD54F96-0702-4759-8AC8-61F3A313AC0A}" type="presOf" srcId="{7D0552C7-3B01-410B-AAC7-894318EF115B}" destId="{B2CE01C3-ED54-48A9-8EFE-579BCBE13535}" srcOrd="0" destOrd="3" presId="urn:microsoft.com/office/officeart/2005/8/layout/vList6"/>
    <dgm:cxn modelId="{C815B60B-EC5E-4074-B23F-5E9C9BF2F1FF}" type="presOf" srcId="{5301C2DF-5C56-4F47-88B0-0B31CB894659}" destId="{B2CE01C3-ED54-48A9-8EFE-579BCBE13535}" srcOrd="0" destOrd="0" presId="urn:microsoft.com/office/officeart/2005/8/layout/vList6"/>
    <dgm:cxn modelId="{BEB88B39-4EF8-4AE2-9D5B-3C1BA8BCE9F4}" type="presOf" srcId="{1C8AFBBA-68BE-434B-8088-9AA9FB200B59}" destId="{A5965EE5-FA30-4AF1-B4DF-938D586FE9B2}" srcOrd="0" destOrd="2" presId="urn:microsoft.com/office/officeart/2005/8/layout/vList6"/>
    <dgm:cxn modelId="{AD3F24F6-6A1D-4920-ADCD-7C639C25DCBD}" srcId="{A2190A60-358D-47B7-BAFE-535F511BB423}" destId="{811A63C2-D982-4E16-9FAE-C67C0344FE18}" srcOrd="1" destOrd="0" parTransId="{50D9FF25-38B1-48CC-A8E0-AA8CCEB641F6}" sibTransId="{AFBCCF6F-3528-4305-B8AB-E9DCD4D870AA}"/>
    <dgm:cxn modelId="{BD24C7FA-4104-4DDF-9D5A-F187E5FB6BC6}" type="presOf" srcId="{BCA63E3D-DB60-4A89-94F9-B215AD8B87A2}" destId="{B2CE01C3-ED54-48A9-8EFE-579BCBE13535}" srcOrd="0" destOrd="1" presId="urn:microsoft.com/office/officeart/2005/8/layout/vList6"/>
    <dgm:cxn modelId="{31384071-8031-4FDE-9316-50FDEF4F216E}" type="presOf" srcId="{2C344554-F3CB-4B07-8321-CAAD540FBC3E}" destId="{C4CB289A-42C4-4ABA-88CC-47B5A6788BA5}" srcOrd="0" destOrd="0" presId="urn:microsoft.com/office/officeart/2005/8/layout/vList6"/>
    <dgm:cxn modelId="{48CF2241-4677-4BCF-BE6F-AACD9E6BB071}" srcId="{2C344554-F3CB-4B07-8321-CAAD540FBC3E}" destId="{1A786BAF-85AA-41C4-B79E-8462919C0B5F}" srcOrd="1" destOrd="0" parTransId="{E81ADFF2-2090-4E96-BD3C-33E1A8E184E2}" sibTransId="{E7319686-FAE7-459B-B587-8D6EF1E5E154}"/>
    <dgm:cxn modelId="{EB5FB2B1-79F6-4C5C-8DD2-27F81E18D1C0}" srcId="{A2190A60-358D-47B7-BAFE-535F511BB423}" destId="{F6B85608-30DA-4670-8794-BC337A9EBDCB}" srcOrd="5" destOrd="0" parTransId="{FA5B2E70-6A3D-413A-B907-946DA044DB4D}" sibTransId="{F2B70229-1965-40A1-9CE8-C5ECEB1E3F80}"/>
    <dgm:cxn modelId="{E55E613A-2790-4C39-96B0-455DF392A576}" srcId="{A2190A60-358D-47B7-BAFE-535F511BB423}" destId="{F257B1C0-B608-4921-8A4A-D71F3B65A054}" srcOrd="4" destOrd="0" parTransId="{2CA21FE7-2610-4F04-85FC-2461F65E1250}" sibTransId="{052F36F5-55D7-4294-B622-A19446A8AA65}"/>
    <dgm:cxn modelId="{3472BF5C-40B7-4567-BB5B-B2FC7D470BAA}" type="presParOf" srcId="{C4CB289A-42C4-4ABA-88CC-47B5A6788BA5}" destId="{767846FB-7FEA-4D58-8EEB-A4D4CF8C4990}" srcOrd="0" destOrd="0" presId="urn:microsoft.com/office/officeart/2005/8/layout/vList6"/>
    <dgm:cxn modelId="{EA6F4E0E-B4A5-4FD5-A1A7-ACC15BE7713C}" type="presParOf" srcId="{767846FB-7FEA-4D58-8EEB-A4D4CF8C4990}" destId="{E74AD80C-A3D0-4C17-B80B-044E28638667}" srcOrd="0" destOrd="0" presId="urn:microsoft.com/office/officeart/2005/8/layout/vList6"/>
    <dgm:cxn modelId="{80B9C3C3-60AA-498B-A214-2BCEECBC318A}" type="presParOf" srcId="{767846FB-7FEA-4D58-8EEB-A4D4CF8C4990}" destId="{A5965EE5-FA30-4AF1-B4DF-938D586FE9B2}" srcOrd="1" destOrd="0" presId="urn:microsoft.com/office/officeart/2005/8/layout/vList6"/>
    <dgm:cxn modelId="{6CC72801-8B24-49C8-90C4-09D2AD07A6F3}" type="presParOf" srcId="{C4CB289A-42C4-4ABA-88CC-47B5A6788BA5}" destId="{786859E7-F1B6-41A2-898D-E567286A94B9}" srcOrd="1" destOrd="0" presId="urn:microsoft.com/office/officeart/2005/8/layout/vList6"/>
    <dgm:cxn modelId="{161F33B2-1927-4A00-8166-BC95CA824C76}" type="presParOf" srcId="{C4CB289A-42C4-4ABA-88CC-47B5A6788BA5}" destId="{930C023C-C3FD-4C1A-AF97-98D465B1919E}" srcOrd="2" destOrd="0" presId="urn:microsoft.com/office/officeart/2005/8/layout/vList6"/>
    <dgm:cxn modelId="{A412B556-27B3-4DE3-8757-4CB1A3D09B49}" type="presParOf" srcId="{930C023C-C3FD-4C1A-AF97-98D465B1919E}" destId="{244BB573-540B-475D-941D-7361B1F6F99D}" srcOrd="0" destOrd="0" presId="urn:microsoft.com/office/officeart/2005/8/layout/vList6"/>
    <dgm:cxn modelId="{6849336C-4CB8-437F-9B54-ACC0C42579E3}" type="presParOf" srcId="{930C023C-C3FD-4C1A-AF97-98D465B1919E}" destId="{B2CE01C3-ED54-48A9-8EFE-579BCBE13535}"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3B69378-AF31-464F-9A68-A8CEC391E394}" type="doc">
      <dgm:prSet loTypeId="urn:microsoft.com/office/officeart/2005/8/layout/default#2" loCatId="list" qsTypeId="urn:microsoft.com/office/officeart/2005/8/quickstyle/simple3" qsCatId="simple" csTypeId="urn:microsoft.com/office/officeart/2005/8/colors/accent1_2" csCatId="accent1" phldr="1"/>
      <dgm:spPr/>
      <dgm:t>
        <a:bodyPr/>
        <a:lstStyle/>
        <a:p>
          <a:endParaRPr lang="fr-FR"/>
        </a:p>
      </dgm:t>
    </dgm:pt>
    <dgm:pt modelId="{94635F43-42B4-4871-A415-ED33A863A9A0}">
      <dgm:prSet phldrT="[Texte]"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sz="1200" dirty="0" smtClean="0">
              <a:solidFill>
                <a:srgbClr val="7030A0"/>
              </a:solidFill>
              <a:latin typeface="Arial Black" pitchFamily="34" charset="0"/>
            </a:rPr>
            <a:t>Anticiper des supports  adaptés  qui seront facilitateurs  OUI mais …… ne pas dévoyer ses objectifs    (exemple du YOGA )</a:t>
          </a:r>
        </a:p>
        <a:p>
          <a:pPr defTabSz="444500">
            <a:lnSpc>
              <a:spcPct val="90000"/>
            </a:lnSpc>
            <a:spcBef>
              <a:spcPct val="0"/>
            </a:spcBef>
            <a:spcAft>
              <a:spcPct val="35000"/>
            </a:spcAft>
          </a:pPr>
          <a:endParaRPr lang="fr-FR" sz="1200" dirty="0" smtClean="0">
            <a:latin typeface="Arial Black" pitchFamily="34" charset="0"/>
          </a:endParaRPr>
        </a:p>
        <a:p>
          <a:endParaRPr lang="fr-FR" sz="1200" dirty="0">
            <a:latin typeface="Arial Black" pitchFamily="34" charset="0"/>
          </a:endParaRPr>
        </a:p>
      </dgm:t>
    </dgm:pt>
    <dgm:pt modelId="{EA428634-E57F-4011-A9C9-216712C8EDD0}" type="parTrans" cxnId="{60874A19-FF85-4E3A-921D-1A1F0E0529D4}">
      <dgm:prSet/>
      <dgm:spPr/>
      <dgm:t>
        <a:bodyPr/>
        <a:lstStyle/>
        <a:p>
          <a:endParaRPr lang="fr-FR" sz="1200">
            <a:latin typeface="Arial Black" pitchFamily="34" charset="0"/>
          </a:endParaRPr>
        </a:p>
      </dgm:t>
    </dgm:pt>
    <dgm:pt modelId="{C163A83F-24CF-4344-836F-19A076BEA983}" type="sibTrans" cxnId="{60874A19-FF85-4E3A-921D-1A1F0E0529D4}">
      <dgm:prSet/>
      <dgm:spPr/>
      <dgm:t>
        <a:bodyPr/>
        <a:lstStyle/>
        <a:p>
          <a:endParaRPr lang="fr-FR" sz="1200">
            <a:latin typeface="Arial Black" pitchFamily="34" charset="0"/>
          </a:endParaRPr>
        </a:p>
      </dgm:t>
    </dgm:pt>
    <dgm:pt modelId="{1383E015-9D46-40FD-AB46-9D25182E539E}">
      <dgm:prSet phldrT="[Texte]"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sz="1200" dirty="0" smtClean="0">
              <a:latin typeface="Arial Black" pitchFamily="34" charset="0"/>
            </a:rPr>
            <a:t>Alléger la compréhension  (MAC DO)   c’est illustré   </a:t>
          </a:r>
        </a:p>
        <a:p>
          <a:pPr marL="0" marR="0" indent="0" defTabSz="914400" eaLnBrk="1" fontAlgn="auto" latinLnBrk="0" hangingPunct="1">
            <a:lnSpc>
              <a:spcPct val="100000"/>
            </a:lnSpc>
            <a:spcBef>
              <a:spcPts val="0"/>
            </a:spcBef>
            <a:spcAft>
              <a:spcPts val="0"/>
            </a:spcAft>
            <a:buClrTx/>
            <a:buSzTx/>
            <a:buFontTx/>
            <a:buNone/>
            <a:tabLst/>
            <a:defRPr/>
          </a:pPr>
          <a:r>
            <a:rPr lang="fr-FR" sz="1200" dirty="0" smtClean="0">
              <a:latin typeface="Arial Black" pitchFamily="34" charset="0"/>
            </a:rPr>
            <a:t>Photo image </a:t>
          </a:r>
        </a:p>
        <a:p>
          <a:pPr marL="0" marR="0" indent="0" defTabSz="914400" eaLnBrk="1" fontAlgn="auto" latinLnBrk="0" hangingPunct="1">
            <a:lnSpc>
              <a:spcPct val="100000"/>
            </a:lnSpc>
            <a:spcBef>
              <a:spcPts val="0"/>
            </a:spcBef>
            <a:spcAft>
              <a:spcPts val="0"/>
            </a:spcAft>
            <a:buClrTx/>
            <a:buSzTx/>
            <a:buFontTx/>
            <a:buNone/>
            <a:tabLst/>
            <a:defRPr/>
          </a:pPr>
          <a:r>
            <a:rPr lang="fr-FR" sz="1200" dirty="0" smtClean="0">
              <a:latin typeface="Arial Black" pitchFamily="34" charset="0"/>
            </a:rPr>
            <a:t>Simplifier une consigne </a:t>
          </a:r>
        </a:p>
        <a:p>
          <a:pPr defTabSz="400050">
            <a:lnSpc>
              <a:spcPct val="90000"/>
            </a:lnSpc>
            <a:spcBef>
              <a:spcPct val="0"/>
            </a:spcBef>
            <a:spcAft>
              <a:spcPct val="35000"/>
            </a:spcAft>
          </a:pPr>
          <a:endParaRPr lang="fr-FR" sz="1200" dirty="0">
            <a:latin typeface="Arial Black" pitchFamily="34" charset="0"/>
          </a:endParaRPr>
        </a:p>
      </dgm:t>
    </dgm:pt>
    <dgm:pt modelId="{39894AE0-C335-481D-8178-B7D2F7A6CBCC}" type="parTrans" cxnId="{9D72EF4C-A3F8-4B5B-B024-D480DDA060BA}">
      <dgm:prSet/>
      <dgm:spPr/>
      <dgm:t>
        <a:bodyPr/>
        <a:lstStyle/>
        <a:p>
          <a:endParaRPr lang="fr-FR" sz="1200">
            <a:latin typeface="Arial Black" pitchFamily="34" charset="0"/>
          </a:endParaRPr>
        </a:p>
      </dgm:t>
    </dgm:pt>
    <dgm:pt modelId="{DD8BB782-FC41-4B86-95F0-2CF56215AD8B}" type="sibTrans" cxnId="{9D72EF4C-A3F8-4B5B-B024-D480DDA060BA}">
      <dgm:prSet/>
      <dgm:spPr/>
      <dgm:t>
        <a:bodyPr/>
        <a:lstStyle/>
        <a:p>
          <a:endParaRPr lang="fr-FR" sz="1200">
            <a:latin typeface="Arial Black" pitchFamily="34" charset="0"/>
          </a:endParaRPr>
        </a:p>
      </dgm:t>
    </dgm:pt>
    <dgm:pt modelId="{DF0C0B37-AAD0-47D4-9C90-289D12AAA33A}">
      <dgm:prSet phldrT="[Texte]"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fr-FR" sz="1200" dirty="0" smtClean="0">
            <a:latin typeface="Arial Black" pitchFamily="34" charset="0"/>
          </a:endParaRPr>
        </a:p>
        <a:p>
          <a:pPr marL="0" marR="0" indent="0" defTabSz="914400" eaLnBrk="1" fontAlgn="auto" latinLnBrk="0" hangingPunct="1">
            <a:lnSpc>
              <a:spcPct val="100000"/>
            </a:lnSpc>
            <a:spcBef>
              <a:spcPts val="0"/>
            </a:spcBef>
            <a:spcAft>
              <a:spcPts val="0"/>
            </a:spcAft>
            <a:buClrTx/>
            <a:buSzTx/>
            <a:buFontTx/>
            <a:buNone/>
            <a:tabLst/>
            <a:defRPr/>
          </a:pPr>
          <a:r>
            <a:rPr lang="fr-FR" sz="1200" dirty="0" smtClean="0">
              <a:latin typeface="Arial Black" pitchFamily="34" charset="0"/>
            </a:rPr>
            <a:t>Donner un exemple pour comprendre un concept abstrait , </a:t>
          </a:r>
        </a:p>
        <a:p>
          <a:pPr marL="0" marR="0" indent="0" defTabSz="914400" eaLnBrk="1" fontAlgn="auto" latinLnBrk="0" hangingPunct="1">
            <a:lnSpc>
              <a:spcPct val="100000"/>
            </a:lnSpc>
            <a:spcBef>
              <a:spcPts val="0"/>
            </a:spcBef>
            <a:spcAft>
              <a:spcPts val="0"/>
            </a:spcAft>
            <a:buClrTx/>
            <a:buSzTx/>
            <a:buFontTx/>
            <a:buNone/>
            <a:tabLst/>
            <a:defRPr/>
          </a:pPr>
          <a:endParaRPr lang="fr-FR" sz="1200" dirty="0" smtClean="0">
            <a:latin typeface="Arial Black" pitchFamily="34" charset="0"/>
          </a:endParaRPr>
        </a:p>
        <a:p>
          <a:pPr marL="0" marR="0" indent="0" defTabSz="914400" eaLnBrk="1" fontAlgn="auto" latinLnBrk="0" hangingPunct="1">
            <a:lnSpc>
              <a:spcPct val="100000"/>
            </a:lnSpc>
            <a:spcBef>
              <a:spcPts val="0"/>
            </a:spcBef>
            <a:spcAft>
              <a:spcPts val="0"/>
            </a:spcAft>
            <a:buClrTx/>
            <a:buSzTx/>
            <a:buFontTx/>
            <a:buNone/>
            <a:tabLst/>
            <a:defRPr/>
          </a:pPr>
          <a:r>
            <a:rPr lang="fr-FR" sz="1200" dirty="0" smtClean="0">
              <a:latin typeface="Arial Black" pitchFamily="34" charset="0"/>
            </a:rPr>
            <a:t>ou réactiver la mise en  mémoire  avec une liste </a:t>
          </a:r>
        </a:p>
        <a:p>
          <a:pPr marL="0" marR="0" indent="0" defTabSz="914400" eaLnBrk="1" fontAlgn="auto" latinLnBrk="0" hangingPunct="1">
            <a:lnSpc>
              <a:spcPct val="100000"/>
            </a:lnSpc>
            <a:spcBef>
              <a:spcPts val="0"/>
            </a:spcBef>
            <a:spcAft>
              <a:spcPts val="0"/>
            </a:spcAft>
            <a:buClrTx/>
            <a:buSzTx/>
            <a:buFontTx/>
            <a:buNone/>
            <a:tabLst/>
            <a:defRPr/>
          </a:pPr>
          <a:endParaRPr lang="fr-FR" sz="1200" dirty="0" smtClean="0">
            <a:latin typeface="Arial Black" pitchFamily="34" charset="0"/>
          </a:endParaRPr>
        </a:p>
        <a:p>
          <a:pPr defTabSz="577850">
            <a:lnSpc>
              <a:spcPct val="90000"/>
            </a:lnSpc>
            <a:spcBef>
              <a:spcPct val="0"/>
            </a:spcBef>
            <a:spcAft>
              <a:spcPct val="35000"/>
            </a:spcAft>
          </a:pPr>
          <a:endParaRPr lang="fr-FR" sz="1200" dirty="0">
            <a:latin typeface="Arial Black" pitchFamily="34" charset="0"/>
          </a:endParaRPr>
        </a:p>
      </dgm:t>
    </dgm:pt>
    <dgm:pt modelId="{7BD99005-EB7F-47CC-87DF-4C4185AC8CF3}" type="parTrans" cxnId="{64EA7A9B-CD11-4E51-B1A0-5CFB045EF05A}">
      <dgm:prSet/>
      <dgm:spPr/>
      <dgm:t>
        <a:bodyPr/>
        <a:lstStyle/>
        <a:p>
          <a:endParaRPr lang="fr-FR" sz="1200">
            <a:latin typeface="Arial Black" pitchFamily="34" charset="0"/>
          </a:endParaRPr>
        </a:p>
      </dgm:t>
    </dgm:pt>
    <dgm:pt modelId="{8E583191-172B-4674-A8F6-23704212B487}" type="sibTrans" cxnId="{64EA7A9B-CD11-4E51-B1A0-5CFB045EF05A}">
      <dgm:prSet/>
      <dgm:spPr/>
      <dgm:t>
        <a:bodyPr/>
        <a:lstStyle/>
        <a:p>
          <a:endParaRPr lang="fr-FR" sz="1200">
            <a:latin typeface="Arial Black" pitchFamily="34" charset="0"/>
          </a:endParaRPr>
        </a:p>
      </dgm:t>
    </dgm:pt>
    <dgm:pt modelId="{1949FC1B-529B-4AC7-8377-CF42C2084291}">
      <dgm:prSet phldrT="[Texte]" custT="1"/>
      <dgm:spPr/>
      <dgm:t>
        <a:bodyPr/>
        <a:lstStyle/>
        <a:p>
          <a:pPr defTabSz="444500">
            <a:lnSpc>
              <a:spcPct val="90000"/>
            </a:lnSpc>
            <a:spcBef>
              <a:spcPct val="0"/>
            </a:spcBef>
            <a:spcAft>
              <a:spcPct val="35000"/>
            </a:spcAft>
          </a:pPr>
          <a:r>
            <a:rPr lang="fr-FR" sz="1200" dirty="0" smtClean="0">
              <a:latin typeface="Arial Black" pitchFamily="34" charset="0"/>
            </a:rPr>
            <a:t>orienter l’attention  par  un repère  coloré </a:t>
          </a:r>
        </a:p>
        <a:p>
          <a:pPr defTabSz="444500">
            <a:lnSpc>
              <a:spcPct val="90000"/>
            </a:lnSpc>
            <a:spcBef>
              <a:spcPct val="0"/>
            </a:spcBef>
            <a:spcAft>
              <a:spcPct val="35000"/>
            </a:spcAft>
          </a:pPr>
          <a:endParaRPr lang="fr-FR" sz="1200" dirty="0" smtClean="0">
            <a:latin typeface="Arial Black" pitchFamily="34" charset="0"/>
          </a:endParaRPr>
        </a:p>
        <a:p>
          <a:pPr defTabSz="444500">
            <a:lnSpc>
              <a:spcPct val="90000"/>
            </a:lnSpc>
            <a:spcBef>
              <a:spcPct val="0"/>
            </a:spcBef>
            <a:spcAft>
              <a:spcPct val="35000"/>
            </a:spcAft>
          </a:pPr>
          <a:r>
            <a:rPr lang="fr-FR" sz="1200" dirty="0" smtClean="0">
              <a:latin typeface="Arial Black" pitchFamily="34" charset="0"/>
            </a:rPr>
            <a:t>Faciliter   partiellement  le travail en début  d’activité  </a:t>
          </a:r>
          <a:endParaRPr lang="fr-FR" sz="1200" dirty="0">
            <a:latin typeface="Arial Black" pitchFamily="34" charset="0"/>
          </a:endParaRPr>
        </a:p>
      </dgm:t>
    </dgm:pt>
    <dgm:pt modelId="{7B54D672-4D75-442C-A66E-B2E3E8641017}" type="parTrans" cxnId="{E6CA107B-C112-4955-9569-D3F0ABFA5AB9}">
      <dgm:prSet/>
      <dgm:spPr/>
      <dgm:t>
        <a:bodyPr/>
        <a:lstStyle/>
        <a:p>
          <a:endParaRPr lang="fr-FR" sz="1200">
            <a:latin typeface="Arial Black" pitchFamily="34" charset="0"/>
          </a:endParaRPr>
        </a:p>
      </dgm:t>
    </dgm:pt>
    <dgm:pt modelId="{5F67113B-70AD-41B0-851F-532B7AC46487}" type="sibTrans" cxnId="{E6CA107B-C112-4955-9569-D3F0ABFA5AB9}">
      <dgm:prSet/>
      <dgm:spPr/>
      <dgm:t>
        <a:bodyPr/>
        <a:lstStyle/>
        <a:p>
          <a:endParaRPr lang="fr-FR" sz="1200">
            <a:latin typeface="Arial Black" pitchFamily="34" charset="0"/>
          </a:endParaRPr>
        </a:p>
      </dgm:t>
    </dgm:pt>
    <dgm:pt modelId="{A4EB459A-BFE2-4B3C-9407-F8612A9DCDF4}">
      <dgm:prSet phldrT="[Texte]" custT="1"/>
      <dgm:spPr/>
      <dgm:t>
        <a:bodyPr/>
        <a:lstStyle/>
        <a:p>
          <a:r>
            <a:rPr lang="fr-FR" sz="1200" dirty="0" smtClean="0">
              <a:latin typeface="Arial Black" pitchFamily="34" charset="0"/>
            </a:rPr>
            <a:t>Segmenter le travail </a:t>
          </a:r>
        </a:p>
        <a:p>
          <a:r>
            <a:rPr lang="fr-FR" sz="1200" dirty="0" smtClean="0">
              <a:latin typeface="Arial Black" pitchFamily="34" charset="0"/>
            </a:rPr>
            <a:t>Ou  </a:t>
          </a:r>
        </a:p>
        <a:p>
          <a:r>
            <a:rPr lang="fr-FR" sz="1200" dirty="0" smtClean="0">
              <a:latin typeface="Arial Black" pitchFamily="34" charset="0"/>
            </a:rPr>
            <a:t>Penser une étape intermédiaire </a:t>
          </a:r>
          <a:endParaRPr lang="fr-FR" sz="1200" dirty="0">
            <a:latin typeface="Arial Black" pitchFamily="34" charset="0"/>
          </a:endParaRPr>
        </a:p>
      </dgm:t>
    </dgm:pt>
    <dgm:pt modelId="{9A8EC02F-4AD3-461F-9F16-733430AF1E52}" type="parTrans" cxnId="{37860028-6621-47C1-A913-6C51FAAE96B0}">
      <dgm:prSet/>
      <dgm:spPr/>
      <dgm:t>
        <a:bodyPr/>
        <a:lstStyle/>
        <a:p>
          <a:endParaRPr lang="fr-FR" sz="1200">
            <a:latin typeface="Arial Black" pitchFamily="34" charset="0"/>
          </a:endParaRPr>
        </a:p>
      </dgm:t>
    </dgm:pt>
    <dgm:pt modelId="{DEB9D049-2851-4D45-8F95-AC0BBE38A54B}" type="sibTrans" cxnId="{37860028-6621-47C1-A913-6C51FAAE96B0}">
      <dgm:prSet/>
      <dgm:spPr/>
      <dgm:t>
        <a:bodyPr/>
        <a:lstStyle/>
        <a:p>
          <a:endParaRPr lang="fr-FR" sz="1200">
            <a:latin typeface="Arial Black" pitchFamily="34" charset="0"/>
          </a:endParaRPr>
        </a:p>
      </dgm:t>
    </dgm:pt>
    <dgm:pt modelId="{FDD316A4-8041-4E64-B846-91E8D4C7E7FD}" type="pres">
      <dgm:prSet presAssocID="{63B69378-AF31-464F-9A68-A8CEC391E394}" presName="diagram" presStyleCnt="0">
        <dgm:presLayoutVars>
          <dgm:dir/>
          <dgm:resizeHandles val="exact"/>
        </dgm:presLayoutVars>
      </dgm:prSet>
      <dgm:spPr/>
      <dgm:t>
        <a:bodyPr/>
        <a:lstStyle/>
        <a:p>
          <a:endParaRPr lang="fr-FR"/>
        </a:p>
      </dgm:t>
    </dgm:pt>
    <dgm:pt modelId="{888AEA7C-7FD6-448A-B420-8BDEC5FA362E}" type="pres">
      <dgm:prSet presAssocID="{94635F43-42B4-4871-A415-ED33A863A9A0}" presName="node" presStyleLbl="node1" presStyleIdx="0" presStyleCnt="5" custScaleY="144336">
        <dgm:presLayoutVars>
          <dgm:bulletEnabled val="1"/>
        </dgm:presLayoutVars>
      </dgm:prSet>
      <dgm:spPr/>
      <dgm:t>
        <a:bodyPr/>
        <a:lstStyle/>
        <a:p>
          <a:endParaRPr lang="fr-FR"/>
        </a:p>
      </dgm:t>
    </dgm:pt>
    <dgm:pt modelId="{2F88404D-405E-4ABC-95C0-2A543C9AF9BB}" type="pres">
      <dgm:prSet presAssocID="{C163A83F-24CF-4344-836F-19A076BEA983}" presName="sibTrans" presStyleCnt="0"/>
      <dgm:spPr/>
    </dgm:pt>
    <dgm:pt modelId="{E5073466-1D63-4464-BB74-7B429D48A376}" type="pres">
      <dgm:prSet presAssocID="{1383E015-9D46-40FD-AB46-9D25182E539E}" presName="node" presStyleLbl="node1" presStyleIdx="1" presStyleCnt="5">
        <dgm:presLayoutVars>
          <dgm:bulletEnabled val="1"/>
        </dgm:presLayoutVars>
      </dgm:prSet>
      <dgm:spPr/>
      <dgm:t>
        <a:bodyPr/>
        <a:lstStyle/>
        <a:p>
          <a:endParaRPr lang="fr-FR"/>
        </a:p>
      </dgm:t>
    </dgm:pt>
    <dgm:pt modelId="{79E74D23-FCEF-4BF9-B257-7329556D56A6}" type="pres">
      <dgm:prSet presAssocID="{DD8BB782-FC41-4B86-95F0-2CF56215AD8B}" presName="sibTrans" presStyleCnt="0"/>
      <dgm:spPr/>
    </dgm:pt>
    <dgm:pt modelId="{9A1DD305-F1AE-459C-B0FF-76E05F6FFCD4}" type="pres">
      <dgm:prSet presAssocID="{DF0C0B37-AAD0-47D4-9C90-289D12AAA33A}" presName="node" presStyleLbl="node1" presStyleIdx="2" presStyleCnt="5" custScaleY="140949">
        <dgm:presLayoutVars>
          <dgm:bulletEnabled val="1"/>
        </dgm:presLayoutVars>
      </dgm:prSet>
      <dgm:spPr/>
      <dgm:t>
        <a:bodyPr/>
        <a:lstStyle/>
        <a:p>
          <a:endParaRPr lang="fr-FR"/>
        </a:p>
      </dgm:t>
    </dgm:pt>
    <dgm:pt modelId="{872E89F2-1731-4C92-A0BC-8567FF782F4C}" type="pres">
      <dgm:prSet presAssocID="{8E583191-172B-4674-A8F6-23704212B487}" presName="sibTrans" presStyleCnt="0"/>
      <dgm:spPr/>
    </dgm:pt>
    <dgm:pt modelId="{36AA7B35-6900-4780-AA9B-61EEE741EADE}" type="pres">
      <dgm:prSet presAssocID="{1949FC1B-529B-4AC7-8377-CF42C2084291}" presName="node" presStyleLbl="node1" presStyleIdx="3" presStyleCnt="5">
        <dgm:presLayoutVars>
          <dgm:bulletEnabled val="1"/>
        </dgm:presLayoutVars>
      </dgm:prSet>
      <dgm:spPr/>
      <dgm:t>
        <a:bodyPr/>
        <a:lstStyle/>
        <a:p>
          <a:endParaRPr lang="fr-FR"/>
        </a:p>
      </dgm:t>
    </dgm:pt>
    <dgm:pt modelId="{0C986B06-2EC3-47FC-B0A9-C130953D3C56}" type="pres">
      <dgm:prSet presAssocID="{5F67113B-70AD-41B0-851F-532B7AC46487}" presName="sibTrans" presStyleCnt="0"/>
      <dgm:spPr/>
    </dgm:pt>
    <dgm:pt modelId="{C9F591CA-612E-48C9-A442-6F0602612323}" type="pres">
      <dgm:prSet presAssocID="{A4EB459A-BFE2-4B3C-9407-F8612A9DCDF4}" presName="node" presStyleLbl="node1" presStyleIdx="4" presStyleCnt="5">
        <dgm:presLayoutVars>
          <dgm:bulletEnabled val="1"/>
        </dgm:presLayoutVars>
      </dgm:prSet>
      <dgm:spPr/>
      <dgm:t>
        <a:bodyPr/>
        <a:lstStyle/>
        <a:p>
          <a:endParaRPr lang="fr-FR"/>
        </a:p>
      </dgm:t>
    </dgm:pt>
  </dgm:ptLst>
  <dgm:cxnLst>
    <dgm:cxn modelId="{64EA7A9B-CD11-4E51-B1A0-5CFB045EF05A}" srcId="{63B69378-AF31-464F-9A68-A8CEC391E394}" destId="{DF0C0B37-AAD0-47D4-9C90-289D12AAA33A}" srcOrd="2" destOrd="0" parTransId="{7BD99005-EB7F-47CC-87DF-4C4185AC8CF3}" sibTransId="{8E583191-172B-4674-A8F6-23704212B487}"/>
    <dgm:cxn modelId="{3A3F6FC8-3F15-48E6-841D-03C7820115FB}" type="presOf" srcId="{94635F43-42B4-4871-A415-ED33A863A9A0}" destId="{888AEA7C-7FD6-448A-B420-8BDEC5FA362E}" srcOrd="0" destOrd="0" presId="urn:microsoft.com/office/officeart/2005/8/layout/default#2"/>
    <dgm:cxn modelId="{33B9304F-7A8D-43C3-8CDB-20D27042A3EF}" type="presOf" srcId="{1383E015-9D46-40FD-AB46-9D25182E539E}" destId="{E5073466-1D63-4464-BB74-7B429D48A376}" srcOrd="0" destOrd="0" presId="urn:microsoft.com/office/officeart/2005/8/layout/default#2"/>
    <dgm:cxn modelId="{C900771F-7E6E-4584-8F28-1FC3EED5E0AC}" type="presOf" srcId="{A4EB459A-BFE2-4B3C-9407-F8612A9DCDF4}" destId="{C9F591CA-612E-48C9-A442-6F0602612323}" srcOrd="0" destOrd="0" presId="urn:microsoft.com/office/officeart/2005/8/layout/default#2"/>
    <dgm:cxn modelId="{0EC5C9F3-6440-466F-8559-83F19BA25F10}" type="presOf" srcId="{1949FC1B-529B-4AC7-8377-CF42C2084291}" destId="{36AA7B35-6900-4780-AA9B-61EEE741EADE}" srcOrd="0" destOrd="0" presId="urn:microsoft.com/office/officeart/2005/8/layout/default#2"/>
    <dgm:cxn modelId="{E6CA107B-C112-4955-9569-D3F0ABFA5AB9}" srcId="{63B69378-AF31-464F-9A68-A8CEC391E394}" destId="{1949FC1B-529B-4AC7-8377-CF42C2084291}" srcOrd="3" destOrd="0" parTransId="{7B54D672-4D75-442C-A66E-B2E3E8641017}" sibTransId="{5F67113B-70AD-41B0-851F-532B7AC46487}"/>
    <dgm:cxn modelId="{6CF5ACD9-1E54-4F77-BD16-60CD63A65C8C}" type="presOf" srcId="{63B69378-AF31-464F-9A68-A8CEC391E394}" destId="{FDD316A4-8041-4E64-B846-91E8D4C7E7FD}" srcOrd="0" destOrd="0" presId="urn:microsoft.com/office/officeart/2005/8/layout/default#2"/>
    <dgm:cxn modelId="{60874A19-FF85-4E3A-921D-1A1F0E0529D4}" srcId="{63B69378-AF31-464F-9A68-A8CEC391E394}" destId="{94635F43-42B4-4871-A415-ED33A863A9A0}" srcOrd="0" destOrd="0" parTransId="{EA428634-E57F-4011-A9C9-216712C8EDD0}" sibTransId="{C163A83F-24CF-4344-836F-19A076BEA983}"/>
    <dgm:cxn modelId="{37860028-6621-47C1-A913-6C51FAAE96B0}" srcId="{63B69378-AF31-464F-9A68-A8CEC391E394}" destId="{A4EB459A-BFE2-4B3C-9407-F8612A9DCDF4}" srcOrd="4" destOrd="0" parTransId="{9A8EC02F-4AD3-461F-9F16-733430AF1E52}" sibTransId="{DEB9D049-2851-4D45-8F95-AC0BBE38A54B}"/>
    <dgm:cxn modelId="{2CCAEF86-93EA-4C51-A6DD-12D1BAFD874B}" type="presOf" srcId="{DF0C0B37-AAD0-47D4-9C90-289D12AAA33A}" destId="{9A1DD305-F1AE-459C-B0FF-76E05F6FFCD4}" srcOrd="0" destOrd="0" presId="urn:microsoft.com/office/officeart/2005/8/layout/default#2"/>
    <dgm:cxn modelId="{9D72EF4C-A3F8-4B5B-B024-D480DDA060BA}" srcId="{63B69378-AF31-464F-9A68-A8CEC391E394}" destId="{1383E015-9D46-40FD-AB46-9D25182E539E}" srcOrd="1" destOrd="0" parTransId="{39894AE0-C335-481D-8178-B7D2F7A6CBCC}" sibTransId="{DD8BB782-FC41-4B86-95F0-2CF56215AD8B}"/>
    <dgm:cxn modelId="{A5839D95-1153-424D-8A85-E98360B00D91}" type="presParOf" srcId="{FDD316A4-8041-4E64-B846-91E8D4C7E7FD}" destId="{888AEA7C-7FD6-448A-B420-8BDEC5FA362E}" srcOrd="0" destOrd="0" presId="urn:microsoft.com/office/officeart/2005/8/layout/default#2"/>
    <dgm:cxn modelId="{4D888987-FCD6-4D0F-9B1D-700A812F81B6}" type="presParOf" srcId="{FDD316A4-8041-4E64-B846-91E8D4C7E7FD}" destId="{2F88404D-405E-4ABC-95C0-2A543C9AF9BB}" srcOrd="1" destOrd="0" presId="urn:microsoft.com/office/officeart/2005/8/layout/default#2"/>
    <dgm:cxn modelId="{931DC82B-6281-4DCF-A5DD-A9FBFE7DFE65}" type="presParOf" srcId="{FDD316A4-8041-4E64-B846-91E8D4C7E7FD}" destId="{E5073466-1D63-4464-BB74-7B429D48A376}" srcOrd="2" destOrd="0" presId="urn:microsoft.com/office/officeart/2005/8/layout/default#2"/>
    <dgm:cxn modelId="{FFAB138B-607D-4B29-8BE9-9AE47416DCEB}" type="presParOf" srcId="{FDD316A4-8041-4E64-B846-91E8D4C7E7FD}" destId="{79E74D23-FCEF-4BF9-B257-7329556D56A6}" srcOrd="3" destOrd="0" presId="urn:microsoft.com/office/officeart/2005/8/layout/default#2"/>
    <dgm:cxn modelId="{483844C2-3C43-409F-BD61-1079E71E221C}" type="presParOf" srcId="{FDD316A4-8041-4E64-B846-91E8D4C7E7FD}" destId="{9A1DD305-F1AE-459C-B0FF-76E05F6FFCD4}" srcOrd="4" destOrd="0" presId="urn:microsoft.com/office/officeart/2005/8/layout/default#2"/>
    <dgm:cxn modelId="{BC428519-3DC7-473C-B192-1FD799FBBFAC}" type="presParOf" srcId="{FDD316A4-8041-4E64-B846-91E8D4C7E7FD}" destId="{872E89F2-1731-4C92-A0BC-8567FF782F4C}" srcOrd="5" destOrd="0" presId="urn:microsoft.com/office/officeart/2005/8/layout/default#2"/>
    <dgm:cxn modelId="{57BCF4AA-C60E-4319-8D11-F99058E30535}" type="presParOf" srcId="{FDD316A4-8041-4E64-B846-91E8D4C7E7FD}" destId="{36AA7B35-6900-4780-AA9B-61EEE741EADE}" srcOrd="6" destOrd="0" presId="urn:microsoft.com/office/officeart/2005/8/layout/default#2"/>
    <dgm:cxn modelId="{3E316BB1-673F-4CE6-B84A-BF7B5D35BBF5}" type="presParOf" srcId="{FDD316A4-8041-4E64-B846-91E8D4C7E7FD}" destId="{0C986B06-2EC3-47FC-B0A9-C130953D3C56}" srcOrd="7" destOrd="0" presId="urn:microsoft.com/office/officeart/2005/8/layout/default#2"/>
    <dgm:cxn modelId="{18B0E6C3-831A-4D45-B7F5-A6006CFC3286}" type="presParOf" srcId="{FDD316A4-8041-4E64-B846-91E8D4C7E7FD}" destId="{C9F591CA-612E-48C9-A442-6F0602612323}" srcOrd="8"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7454F89-8B7F-4E69-B766-25E4956CFDE3}" type="doc">
      <dgm:prSet loTypeId="urn:microsoft.com/office/officeart/2005/8/layout/default#3" loCatId="list" qsTypeId="urn:microsoft.com/office/officeart/2005/8/quickstyle/simple3" qsCatId="simple" csTypeId="urn:microsoft.com/office/officeart/2005/8/colors/accent1_2" csCatId="accent1" phldr="1"/>
      <dgm:spPr/>
      <dgm:t>
        <a:bodyPr/>
        <a:lstStyle/>
        <a:p>
          <a:endParaRPr lang="fr-FR"/>
        </a:p>
      </dgm:t>
    </dgm:pt>
    <dgm:pt modelId="{0779FB7F-5FCB-4E10-A408-2E60146485DE}">
      <dgm:prSet phldrT="[Texte]"/>
      <dgm:spPr/>
      <dgm:t>
        <a:bodyPr/>
        <a:lstStyle/>
        <a:p>
          <a:r>
            <a:rPr lang="fr-FR" dirty="0" smtClean="0"/>
            <a:t>Relance plus fréquente </a:t>
          </a:r>
          <a:endParaRPr lang="fr-FR" dirty="0"/>
        </a:p>
      </dgm:t>
    </dgm:pt>
    <dgm:pt modelId="{BDAEF12A-3538-4C05-AF17-0FFF10D83C5F}" type="parTrans" cxnId="{0FBD982A-9781-4280-9EDA-E6F33C176E00}">
      <dgm:prSet/>
      <dgm:spPr/>
      <dgm:t>
        <a:bodyPr/>
        <a:lstStyle/>
        <a:p>
          <a:endParaRPr lang="fr-FR"/>
        </a:p>
      </dgm:t>
    </dgm:pt>
    <dgm:pt modelId="{6965D504-2B5F-4CCB-A25C-BF5ECF73B369}" type="sibTrans" cxnId="{0FBD982A-9781-4280-9EDA-E6F33C176E00}">
      <dgm:prSet/>
      <dgm:spPr/>
      <dgm:t>
        <a:bodyPr/>
        <a:lstStyle/>
        <a:p>
          <a:endParaRPr lang="fr-FR"/>
        </a:p>
      </dgm:t>
    </dgm:pt>
    <dgm:pt modelId="{5D0B509B-6A7D-46A4-B424-327EA2663186}">
      <dgm:prSet phldrT="[Texte]"/>
      <dgm:spPr/>
      <dgm:t>
        <a:bodyPr/>
        <a:lstStyle/>
        <a:p>
          <a:r>
            <a:rPr lang="fr-FR" dirty="0" smtClean="0"/>
            <a:t>Apaiser et Sécuriser la mise en route </a:t>
          </a:r>
          <a:endParaRPr lang="fr-FR" dirty="0"/>
        </a:p>
      </dgm:t>
    </dgm:pt>
    <dgm:pt modelId="{2FDD2E80-D0E1-45B6-9BBB-1C8D409DA6D1}" type="parTrans" cxnId="{6781F8D9-860F-4D4D-ACEB-893955A7356B}">
      <dgm:prSet/>
      <dgm:spPr/>
      <dgm:t>
        <a:bodyPr/>
        <a:lstStyle/>
        <a:p>
          <a:endParaRPr lang="fr-FR"/>
        </a:p>
      </dgm:t>
    </dgm:pt>
    <dgm:pt modelId="{5F6DF727-DF2E-4E35-B87A-B11FF90AD0E8}" type="sibTrans" cxnId="{6781F8D9-860F-4D4D-ACEB-893955A7356B}">
      <dgm:prSet/>
      <dgm:spPr/>
      <dgm:t>
        <a:bodyPr/>
        <a:lstStyle/>
        <a:p>
          <a:endParaRPr lang="fr-FR"/>
        </a:p>
      </dgm:t>
    </dgm:pt>
    <dgm:pt modelId="{1E6E295D-CF87-48AA-8F45-7E6345693017}">
      <dgm:prSet phldrT="[Texte]"/>
      <dgm:spPr/>
      <dgm:t>
        <a:bodyPr/>
        <a:lstStyle/>
        <a:p>
          <a:r>
            <a:rPr lang="fr-FR" dirty="0" smtClean="0"/>
            <a:t>Sélectionner une tâche prioritaire </a:t>
          </a:r>
          <a:endParaRPr lang="fr-FR" dirty="0"/>
        </a:p>
      </dgm:t>
    </dgm:pt>
    <dgm:pt modelId="{825BEC03-5A80-447A-A42F-B9E4938F455D}" type="parTrans" cxnId="{20269A8E-89DF-47C0-99D5-78B04F189A99}">
      <dgm:prSet/>
      <dgm:spPr/>
      <dgm:t>
        <a:bodyPr/>
        <a:lstStyle/>
        <a:p>
          <a:endParaRPr lang="fr-FR"/>
        </a:p>
      </dgm:t>
    </dgm:pt>
    <dgm:pt modelId="{6CB02EE7-3068-4A5E-A01B-463522DA2121}" type="sibTrans" cxnId="{20269A8E-89DF-47C0-99D5-78B04F189A99}">
      <dgm:prSet/>
      <dgm:spPr/>
      <dgm:t>
        <a:bodyPr/>
        <a:lstStyle/>
        <a:p>
          <a:endParaRPr lang="fr-FR"/>
        </a:p>
      </dgm:t>
    </dgm:pt>
    <dgm:pt modelId="{D9B10400-4FA6-4C78-A09D-55B0B22C9F8E}">
      <dgm:prSet phldrT="[Texte]"/>
      <dgm:spPr/>
      <dgm:t>
        <a:bodyPr/>
        <a:lstStyle/>
        <a:p>
          <a:r>
            <a:rPr lang="fr-FR" dirty="0" smtClean="0"/>
            <a:t>Encourager l’effort  </a:t>
          </a:r>
          <a:endParaRPr lang="fr-FR" dirty="0"/>
        </a:p>
      </dgm:t>
    </dgm:pt>
    <dgm:pt modelId="{BE4BC268-9A77-498B-8FD5-A0A65FC354A9}" type="parTrans" cxnId="{6840A47F-C49C-4E31-9AEF-496A24CF1E76}">
      <dgm:prSet/>
      <dgm:spPr/>
      <dgm:t>
        <a:bodyPr/>
        <a:lstStyle/>
        <a:p>
          <a:endParaRPr lang="fr-FR"/>
        </a:p>
      </dgm:t>
    </dgm:pt>
    <dgm:pt modelId="{EB1DAA0F-A34D-4BD2-B415-695AB8EE400A}" type="sibTrans" cxnId="{6840A47F-C49C-4E31-9AEF-496A24CF1E76}">
      <dgm:prSet/>
      <dgm:spPr/>
      <dgm:t>
        <a:bodyPr/>
        <a:lstStyle/>
        <a:p>
          <a:endParaRPr lang="fr-FR"/>
        </a:p>
      </dgm:t>
    </dgm:pt>
    <dgm:pt modelId="{409B9D41-DF64-47E6-9928-D299D5CEF353}">
      <dgm:prSet phldrT="[Texte]"/>
      <dgm:spPr/>
      <dgm:t>
        <a:bodyPr/>
        <a:lstStyle/>
        <a:p>
          <a:r>
            <a:rPr lang="fr-FR" dirty="0" smtClean="0"/>
            <a:t>Verbaliser les réussites </a:t>
          </a:r>
          <a:endParaRPr lang="fr-FR" dirty="0"/>
        </a:p>
      </dgm:t>
    </dgm:pt>
    <dgm:pt modelId="{83B8C3DB-3F2D-4CFE-9DBE-D5850E720212}" type="parTrans" cxnId="{F417FFEA-C2AF-41F6-A09C-2D1F56482E6B}">
      <dgm:prSet/>
      <dgm:spPr/>
      <dgm:t>
        <a:bodyPr/>
        <a:lstStyle/>
        <a:p>
          <a:endParaRPr lang="fr-FR"/>
        </a:p>
      </dgm:t>
    </dgm:pt>
    <dgm:pt modelId="{ACF0D272-860E-47E8-BFF6-24028D638778}" type="sibTrans" cxnId="{F417FFEA-C2AF-41F6-A09C-2D1F56482E6B}">
      <dgm:prSet/>
      <dgm:spPr/>
      <dgm:t>
        <a:bodyPr/>
        <a:lstStyle/>
        <a:p>
          <a:endParaRPr lang="fr-FR"/>
        </a:p>
      </dgm:t>
    </dgm:pt>
    <dgm:pt modelId="{03242592-F0EF-41D7-9D98-1A8CE673559C}" type="pres">
      <dgm:prSet presAssocID="{07454F89-8B7F-4E69-B766-25E4956CFDE3}" presName="diagram" presStyleCnt="0">
        <dgm:presLayoutVars>
          <dgm:dir/>
          <dgm:resizeHandles val="exact"/>
        </dgm:presLayoutVars>
      </dgm:prSet>
      <dgm:spPr/>
      <dgm:t>
        <a:bodyPr/>
        <a:lstStyle/>
        <a:p>
          <a:endParaRPr lang="fr-FR"/>
        </a:p>
      </dgm:t>
    </dgm:pt>
    <dgm:pt modelId="{0F74CA4D-8FB7-4F37-BD54-A632C25708B2}" type="pres">
      <dgm:prSet presAssocID="{0779FB7F-5FCB-4E10-A408-2E60146485DE}" presName="node" presStyleLbl="node1" presStyleIdx="0" presStyleCnt="5">
        <dgm:presLayoutVars>
          <dgm:bulletEnabled val="1"/>
        </dgm:presLayoutVars>
      </dgm:prSet>
      <dgm:spPr/>
      <dgm:t>
        <a:bodyPr/>
        <a:lstStyle/>
        <a:p>
          <a:endParaRPr lang="fr-FR"/>
        </a:p>
      </dgm:t>
    </dgm:pt>
    <dgm:pt modelId="{D36C9051-6E0A-464F-8D64-4FF014205B62}" type="pres">
      <dgm:prSet presAssocID="{6965D504-2B5F-4CCB-A25C-BF5ECF73B369}" presName="sibTrans" presStyleCnt="0"/>
      <dgm:spPr/>
    </dgm:pt>
    <dgm:pt modelId="{811E232A-1F5C-4E92-A4A7-856BE654E037}" type="pres">
      <dgm:prSet presAssocID="{5D0B509B-6A7D-46A4-B424-327EA2663186}" presName="node" presStyleLbl="node1" presStyleIdx="1" presStyleCnt="5">
        <dgm:presLayoutVars>
          <dgm:bulletEnabled val="1"/>
        </dgm:presLayoutVars>
      </dgm:prSet>
      <dgm:spPr/>
      <dgm:t>
        <a:bodyPr/>
        <a:lstStyle/>
        <a:p>
          <a:endParaRPr lang="fr-FR"/>
        </a:p>
      </dgm:t>
    </dgm:pt>
    <dgm:pt modelId="{34F7B8F8-72C2-458A-90A0-A8E89991DC80}" type="pres">
      <dgm:prSet presAssocID="{5F6DF727-DF2E-4E35-B87A-B11FF90AD0E8}" presName="sibTrans" presStyleCnt="0"/>
      <dgm:spPr/>
    </dgm:pt>
    <dgm:pt modelId="{083F75C0-90DA-46A3-86E3-6505206E621A}" type="pres">
      <dgm:prSet presAssocID="{1E6E295D-CF87-48AA-8F45-7E6345693017}" presName="node" presStyleLbl="node1" presStyleIdx="2" presStyleCnt="5">
        <dgm:presLayoutVars>
          <dgm:bulletEnabled val="1"/>
        </dgm:presLayoutVars>
      </dgm:prSet>
      <dgm:spPr/>
      <dgm:t>
        <a:bodyPr/>
        <a:lstStyle/>
        <a:p>
          <a:endParaRPr lang="fr-FR"/>
        </a:p>
      </dgm:t>
    </dgm:pt>
    <dgm:pt modelId="{AFFA32AE-FF9C-4EB6-AD5C-FE1F6B14512C}" type="pres">
      <dgm:prSet presAssocID="{6CB02EE7-3068-4A5E-A01B-463522DA2121}" presName="sibTrans" presStyleCnt="0"/>
      <dgm:spPr/>
    </dgm:pt>
    <dgm:pt modelId="{9F6BA28B-D799-4536-A19F-EA34D6A3227F}" type="pres">
      <dgm:prSet presAssocID="{D9B10400-4FA6-4C78-A09D-55B0B22C9F8E}" presName="node" presStyleLbl="node1" presStyleIdx="3" presStyleCnt="5">
        <dgm:presLayoutVars>
          <dgm:bulletEnabled val="1"/>
        </dgm:presLayoutVars>
      </dgm:prSet>
      <dgm:spPr/>
      <dgm:t>
        <a:bodyPr/>
        <a:lstStyle/>
        <a:p>
          <a:endParaRPr lang="fr-FR"/>
        </a:p>
      </dgm:t>
    </dgm:pt>
    <dgm:pt modelId="{8ED92292-6CC3-41E6-88D9-9DCF0521BBF7}" type="pres">
      <dgm:prSet presAssocID="{EB1DAA0F-A34D-4BD2-B415-695AB8EE400A}" presName="sibTrans" presStyleCnt="0"/>
      <dgm:spPr/>
    </dgm:pt>
    <dgm:pt modelId="{7D3364FC-9934-478F-A9C6-C934C91FB0E6}" type="pres">
      <dgm:prSet presAssocID="{409B9D41-DF64-47E6-9928-D299D5CEF353}" presName="node" presStyleLbl="node1" presStyleIdx="4" presStyleCnt="5">
        <dgm:presLayoutVars>
          <dgm:bulletEnabled val="1"/>
        </dgm:presLayoutVars>
      </dgm:prSet>
      <dgm:spPr/>
      <dgm:t>
        <a:bodyPr/>
        <a:lstStyle/>
        <a:p>
          <a:endParaRPr lang="fr-FR"/>
        </a:p>
      </dgm:t>
    </dgm:pt>
  </dgm:ptLst>
  <dgm:cxnLst>
    <dgm:cxn modelId="{6840A47F-C49C-4E31-9AEF-496A24CF1E76}" srcId="{07454F89-8B7F-4E69-B766-25E4956CFDE3}" destId="{D9B10400-4FA6-4C78-A09D-55B0B22C9F8E}" srcOrd="3" destOrd="0" parTransId="{BE4BC268-9A77-498B-8FD5-A0A65FC354A9}" sibTransId="{EB1DAA0F-A34D-4BD2-B415-695AB8EE400A}"/>
    <dgm:cxn modelId="{12171F97-E945-422F-864B-8F30409520E5}" type="presOf" srcId="{0779FB7F-5FCB-4E10-A408-2E60146485DE}" destId="{0F74CA4D-8FB7-4F37-BD54-A632C25708B2}" srcOrd="0" destOrd="0" presId="urn:microsoft.com/office/officeart/2005/8/layout/default#3"/>
    <dgm:cxn modelId="{20269A8E-89DF-47C0-99D5-78B04F189A99}" srcId="{07454F89-8B7F-4E69-B766-25E4956CFDE3}" destId="{1E6E295D-CF87-48AA-8F45-7E6345693017}" srcOrd="2" destOrd="0" parTransId="{825BEC03-5A80-447A-A42F-B9E4938F455D}" sibTransId="{6CB02EE7-3068-4A5E-A01B-463522DA2121}"/>
    <dgm:cxn modelId="{916FCEAF-7C73-44B3-8DBB-1B19D11FA273}" type="presOf" srcId="{5D0B509B-6A7D-46A4-B424-327EA2663186}" destId="{811E232A-1F5C-4E92-A4A7-856BE654E037}" srcOrd="0" destOrd="0" presId="urn:microsoft.com/office/officeart/2005/8/layout/default#3"/>
    <dgm:cxn modelId="{F417FFEA-C2AF-41F6-A09C-2D1F56482E6B}" srcId="{07454F89-8B7F-4E69-B766-25E4956CFDE3}" destId="{409B9D41-DF64-47E6-9928-D299D5CEF353}" srcOrd="4" destOrd="0" parTransId="{83B8C3DB-3F2D-4CFE-9DBE-D5850E720212}" sibTransId="{ACF0D272-860E-47E8-BFF6-24028D638778}"/>
    <dgm:cxn modelId="{1B52EF96-FB1A-4181-8D9C-2E44410644EE}" type="presOf" srcId="{07454F89-8B7F-4E69-B766-25E4956CFDE3}" destId="{03242592-F0EF-41D7-9D98-1A8CE673559C}" srcOrd="0" destOrd="0" presId="urn:microsoft.com/office/officeart/2005/8/layout/default#3"/>
    <dgm:cxn modelId="{C39CB78E-3DE3-438F-A2DA-D964B7D8EFFB}" type="presOf" srcId="{D9B10400-4FA6-4C78-A09D-55B0B22C9F8E}" destId="{9F6BA28B-D799-4536-A19F-EA34D6A3227F}" srcOrd="0" destOrd="0" presId="urn:microsoft.com/office/officeart/2005/8/layout/default#3"/>
    <dgm:cxn modelId="{0FBD982A-9781-4280-9EDA-E6F33C176E00}" srcId="{07454F89-8B7F-4E69-B766-25E4956CFDE3}" destId="{0779FB7F-5FCB-4E10-A408-2E60146485DE}" srcOrd="0" destOrd="0" parTransId="{BDAEF12A-3538-4C05-AF17-0FFF10D83C5F}" sibTransId="{6965D504-2B5F-4CCB-A25C-BF5ECF73B369}"/>
    <dgm:cxn modelId="{9DD9CC29-4C30-4CD2-833A-B0D45D90A358}" type="presOf" srcId="{409B9D41-DF64-47E6-9928-D299D5CEF353}" destId="{7D3364FC-9934-478F-A9C6-C934C91FB0E6}" srcOrd="0" destOrd="0" presId="urn:microsoft.com/office/officeart/2005/8/layout/default#3"/>
    <dgm:cxn modelId="{5EC3E8E7-6363-4259-9A3F-0FC5CCE363C3}" type="presOf" srcId="{1E6E295D-CF87-48AA-8F45-7E6345693017}" destId="{083F75C0-90DA-46A3-86E3-6505206E621A}" srcOrd="0" destOrd="0" presId="urn:microsoft.com/office/officeart/2005/8/layout/default#3"/>
    <dgm:cxn modelId="{6781F8D9-860F-4D4D-ACEB-893955A7356B}" srcId="{07454F89-8B7F-4E69-B766-25E4956CFDE3}" destId="{5D0B509B-6A7D-46A4-B424-327EA2663186}" srcOrd="1" destOrd="0" parTransId="{2FDD2E80-D0E1-45B6-9BBB-1C8D409DA6D1}" sibTransId="{5F6DF727-DF2E-4E35-B87A-B11FF90AD0E8}"/>
    <dgm:cxn modelId="{0C30FE29-A2D9-48E0-A2EB-B9F204A19891}" type="presParOf" srcId="{03242592-F0EF-41D7-9D98-1A8CE673559C}" destId="{0F74CA4D-8FB7-4F37-BD54-A632C25708B2}" srcOrd="0" destOrd="0" presId="urn:microsoft.com/office/officeart/2005/8/layout/default#3"/>
    <dgm:cxn modelId="{E5476297-A19D-4B4D-8F9C-02F9B22D0E25}" type="presParOf" srcId="{03242592-F0EF-41D7-9D98-1A8CE673559C}" destId="{D36C9051-6E0A-464F-8D64-4FF014205B62}" srcOrd="1" destOrd="0" presId="urn:microsoft.com/office/officeart/2005/8/layout/default#3"/>
    <dgm:cxn modelId="{AF9995C8-8343-48CB-A612-0AAC24E5486E}" type="presParOf" srcId="{03242592-F0EF-41D7-9D98-1A8CE673559C}" destId="{811E232A-1F5C-4E92-A4A7-856BE654E037}" srcOrd="2" destOrd="0" presId="urn:microsoft.com/office/officeart/2005/8/layout/default#3"/>
    <dgm:cxn modelId="{A8B4D3C6-2A80-41F5-8F1B-CDF67919928B}" type="presParOf" srcId="{03242592-F0EF-41D7-9D98-1A8CE673559C}" destId="{34F7B8F8-72C2-458A-90A0-A8E89991DC80}" srcOrd="3" destOrd="0" presId="urn:microsoft.com/office/officeart/2005/8/layout/default#3"/>
    <dgm:cxn modelId="{C07D4189-7F91-44BE-B0D7-94C58553290C}" type="presParOf" srcId="{03242592-F0EF-41D7-9D98-1A8CE673559C}" destId="{083F75C0-90DA-46A3-86E3-6505206E621A}" srcOrd="4" destOrd="0" presId="urn:microsoft.com/office/officeart/2005/8/layout/default#3"/>
    <dgm:cxn modelId="{DF0415A5-37CB-449F-BB5A-41D4D22725D1}" type="presParOf" srcId="{03242592-F0EF-41D7-9D98-1A8CE673559C}" destId="{AFFA32AE-FF9C-4EB6-AD5C-FE1F6B14512C}" srcOrd="5" destOrd="0" presId="urn:microsoft.com/office/officeart/2005/8/layout/default#3"/>
    <dgm:cxn modelId="{966F7C73-9F0E-4972-803F-FFCE970E3005}" type="presParOf" srcId="{03242592-F0EF-41D7-9D98-1A8CE673559C}" destId="{9F6BA28B-D799-4536-A19F-EA34D6A3227F}" srcOrd="6" destOrd="0" presId="urn:microsoft.com/office/officeart/2005/8/layout/default#3"/>
    <dgm:cxn modelId="{261C32AC-4025-4859-A282-28F53DD618D2}" type="presParOf" srcId="{03242592-F0EF-41D7-9D98-1A8CE673559C}" destId="{8ED92292-6CC3-41E6-88D9-9DCF0521BBF7}" srcOrd="7" destOrd="0" presId="urn:microsoft.com/office/officeart/2005/8/layout/default#3"/>
    <dgm:cxn modelId="{DF869A7C-5F45-431F-9448-8613E12CCF05}" type="presParOf" srcId="{03242592-F0EF-41D7-9D98-1A8CE673559C}" destId="{7D3364FC-9934-478F-A9C6-C934C91FB0E6}" srcOrd="8" destOrd="0" presId="urn:microsoft.com/office/officeart/2005/8/layout/defaul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C0EAD22-5A52-44B0-B220-F76304775340}" type="doc">
      <dgm:prSet loTypeId="urn:microsoft.com/office/officeart/2005/8/layout/hList3" loCatId="list" qsTypeId="urn:microsoft.com/office/officeart/2005/8/quickstyle/simple3" qsCatId="simple" csTypeId="urn:microsoft.com/office/officeart/2005/8/colors/accent1_5" csCatId="accent1" phldr="1"/>
      <dgm:spPr/>
      <dgm:t>
        <a:bodyPr/>
        <a:lstStyle/>
        <a:p>
          <a:endParaRPr lang="fr-FR"/>
        </a:p>
      </dgm:t>
    </dgm:pt>
    <dgm:pt modelId="{C05D3FA6-C55B-413F-9B36-982F3AF5AAE5}">
      <dgm:prSet phldrT="[Texte]"/>
      <dgm:spPr/>
      <dgm:t>
        <a:bodyPr/>
        <a:lstStyle/>
        <a:p>
          <a:r>
            <a:rPr lang="fr-FR" dirty="0" smtClean="0"/>
            <a:t>les  fonctions cognitives</a:t>
          </a:r>
        </a:p>
        <a:p>
          <a:r>
            <a:rPr lang="fr-FR" dirty="0" smtClean="0"/>
            <a:t>Les fonctions instrumentales /Les fonctions exécutives   </a:t>
          </a:r>
          <a:endParaRPr lang="fr-FR" dirty="0"/>
        </a:p>
      </dgm:t>
    </dgm:pt>
    <dgm:pt modelId="{A2A48BA4-6F3D-4314-973D-7DAF77A2996A}" type="parTrans" cxnId="{2E216846-D2D9-4ED4-9EBC-31C2D8FC3792}">
      <dgm:prSet/>
      <dgm:spPr/>
      <dgm:t>
        <a:bodyPr/>
        <a:lstStyle/>
        <a:p>
          <a:endParaRPr lang="fr-FR"/>
        </a:p>
      </dgm:t>
    </dgm:pt>
    <dgm:pt modelId="{183647AE-EF59-4F03-A712-2E3D8E24802E}" type="sibTrans" cxnId="{2E216846-D2D9-4ED4-9EBC-31C2D8FC3792}">
      <dgm:prSet/>
      <dgm:spPr/>
      <dgm:t>
        <a:bodyPr/>
        <a:lstStyle/>
        <a:p>
          <a:endParaRPr lang="fr-FR"/>
        </a:p>
      </dgm:t>
    </dgm:pt>
    <dgm:pt modelId="{DBAAE130-1C21-4201-B5B1-99811DDD62F3}">
      <dgm:prSet phldrT="[Texte]"/>
      <dgm:spPr/>
      <dgm:t>
        <a:bodyPr/>
        <a:lstStyle/>
        <a:p>
          <a:r>
            <a:rPr lang="fr-FR" dirty="0" smtClean="0"/>
            <a:t>Perception </a:t>
          </a:r>
          <a:endParaRPr lang="fr-FR" dirty="0"/>
        </a:p>
      </dgm:t>
    </dgm:pt>
    <dgm:pt modelId="{95D3F6CE-8FBB-4458-AF94-B1EA8AE46644}" type="parTrans" cxnId="{239B9108-B262-4269-9847-7F7A3484826E}">
      <dgm:prSet/>
      <dgm:spPr/>
      <dgm:t>
        <a:bodyPr/>
        <a:lstStyle/>
        <a:p>
          <a:endParaRPr lang="fr-FR"/>
        </a:p>
      </dgm:t>
    </dgm:pt>
    <dgm:pt modelId="{C96D3045-0BCD-493F-BF57-72F1F5D78C65}" type="sibTrans" cxnId="{239B9108-B262-4269-9847-7F7A3484826E}">
      <dgm:prSet/>
      <dgm:spPr/>
      <dgm:t>
        <a:bodyPr/>
        <a:lstStyle/>
        <a:p>
          <a:endParaRPr lang="fr-FR"/>
        </a:p>
      </dgm:t>
    </dgm:pt>
    <dgm:pt modelId="{139C449E-D73F-49FA-AEE4-C15F6863718D}">
      <dgm:prSet phldrT="[Texte]"/>
      <dgm:spPr/>
      <dgm:t>
        <a:bodyPr/>
        <a:lstStyle/>
        <a:p>
          <a:r>
            <a:rPr lang="fr-FR" dirty="0" smtClean="0"/>
            <a:t>Intégration </a:t>
          </a:r>
          <a:endParaRPr lang="fr-FR" dirty="0"/>
        </a:p>
      </dgm:t>
    </dgm:pt>
    <dgm:pt modelId="{2760E027-73FF-413D-AD39-C6B04CA7584B}" type="parTrans" cxnId="{D44D83DB-A866-443F-B573-C8050A917BF8}">
      <dgm:prSet/>
      <dgm:spPr/>
      <dgm:t>
        <a:bodyPr/>
        <a:lstStyle/>
        <a:p>
          <a:endParaRPr lang="fr-FR"/>
        </a:p>
      </dgm:t>
    </dgm:pt>
    <dgm:pt modelId="{82C46564-6198-442A-B6AA-E5DBC598E243}" type="sibTrans" cxnId="{D44D83DB-A866-443F-B573-C8050A917BF8}">
      <dgm:prSet/>
      <dgm:spPr/>
      <dgm:t>
        <a:bodyPr/>
        <a:lstStyle/>
        <a:p>
          <a:endParaRPr lang="fr-FR"/>
        </a:p>
      </dgm:t>
    </dgm:pt>
    <dgm:pt modelId="{3D019F6C-4F46-404F-AB8C-C4DC34055064}">
      <dgm:prSet phldrT="[Texte]"/>
      <dgm:spPr/>
      <dgm:t>
        <a:bodyPr/>
        <a:lstStyle/>
        <a:p>
          <a:r>
            <a:rPr lang="fr-FR" dirty="0" smtClean="0"/>
            <a:t>Traitement </a:t>
          </a:r>
          <a:endParaRPr lang="fr-FR" dirty="0"/>
        </a:p>
      </dgm:t>
    </dgm:pt>
    <dgm:pt modelId="{072D323E-4509-4A8F-812C-679CCC763BBC}" type="parTrans" cxnId="{B16D75FD-2AFB-4C07-BFC6-EF0636051385}">
      <dgm:prSet/>
      <dgm:spPr/>
      <dgm:t>
        <a:bodyPr/>
        <a:lstStyle/>
        <a:p>
          <a:endParaRPr lang="fr-FR"/>
        </a:p>
      </dgm:t>
    </dgm:pt>
    <dgm:pt modelId="{EF879DDD-D2EC-4F7D-9605-6E7462814513}" type="sibTrans" cxnId="{B16D75FD-2AFB-4C07-BFC6-EF0636051385}">
      <dgm:prSet/>
      <dgm:spPr/>
      <dgm:t>
        <a:bodyPr/>
        <a:lstStyle/>
        <a:p>
          <a:endParaRPr lang="fr-FR"/>
        </a:p>
      </dgm:t>
    </dgm:pt>
    <dgm:pt modelId="{EA6E8BF2-8292-4B70-9342-7141E4186ABC}">
      <dgm:prSet custT="1"/>
      <dgm:spPr/>
      <dgm:t>
        <a:bodyPr/>
        <a:lstStyle/>
        <a:p>
          <a:endParaRPr lang="fr-FR" sz="2400" dirty="0" smtClean="0"/>
        </a:p>
        <a:p>
          <a:r>
            <a:rPr lang="fr-FR" sz="2400" dirty="0" smtClean="0"/>
            <a:t>des informations</a:t>
          </a:r>
        </a:p>
        <a:p>
          <a:endParaRPr lang="fr-FR" sz="2400" dirty="0" smtClean="0"/>
        </a:p>
        <a:p>
          <a:r>
            <a:rPr lang="fr-FR" sz="2000" b="1" dirty="0" smtClean="0"/>
            <a:t>Communiquer avec  environnement  </a:t>
          </a:r>
        </a:p>
        <a:p>
          <a:r>
            <a:rPr lang="fr-FR" sz="2400" dirty="0" smtClean="0"/>
            <a:t> </a:t>
          </a:r>
          <a:endParaRPr lang="fr-FR" sz="2400" dirty="0"/>
        </a:p>
      </dgm:t>
    </dgm:pt>
    <dgm:pt modelId="{B72711D3-C72B-4AEC-8804-D9C0DD2639D4}" type="parTrans" cxnId="{E032C3ED-6387-4C79-92CF-BA46B3CFEE23}">
      <dgm:prSet/>
      <dgm:spPr/>
    </dgm:pt>
    <dgm:pt modelId="{AA1F782F-4E69-446E-948C-953CB9F67EBE}" type="sibTrans" cxnId="{E032C3ED-6387-4C79-92CF-BA46B3CFEE23}">
      <dgm:prSet/>
      <dgm:spPr/>
    </dgm:pt>
    <dgm:pt modelId="{EB71CE94-9870-4C57-A9D4-FF70926FDA98}" type="pres">
      <dgm:prSet presAssocID="{5C0EAD22-5A52-44B0-B220-F76304775340}" presName="composite" presStyleCnt="0">
        <dgm:presLayoutVars>
          <dgm:chMax val="1"/>
          <dgm:dir/>
          <dgm:resizeHandles val="exact"/>
        </dgm:presLayoutVars>
      </dgm:prSet>
      <dgm:spPr/>
      <dgm:t>
        <a:bodyPr/>
        <a:lstStyle/>
        <a:p>
          <a:endParaRPr lang="fr-FR"/>
        </a:p>
      </dgm:t>
    </dgm:pt>
    <dgm:pt modelId="{726882AB-34CD-4BD6-93FE-9BA52EC92804}" type="pres">
      <dgm:prSet presAssocID="{C05D3FA6-C55B-413F-9B36-982F3AF5AAE5}" presName="roof" presStyleLbl="dkBgShp" presStyleIdx="0" presStyleCnt="2"/>
      <dgm:spPr/>
      <dgm:t>
        <a:bodyPr/>
        <a:lstStyle/>
        <a:p>
          <a:endParaRPr lang="fr-FR"/>
        </a:p>
      </dgm:t>
    </dgm:pt>
    <dgm:pt modelId="{4B5E44BA-612C-46FB-A4C4-55496D23B940}" type="pres">
      <dgm:prSet presAssocID="{C05D3FA6-C55B-413F-9B36-982F3AF5AAE5}" presName="pillars" presStyleCnt="0"/>
      <dgm:spPr/>
    </dgm:pt>
    <dgm:pt modelId="{998D405B-640E-410D-A714-4F7B15A4B5A2}" type="pres">
      <dgm:prSet presAssocID="{C05D3FA6-C55B-413F-9B36-982F3AF5AAE5}" presName="pillar1" presStyleLbl="node1" presStyleIdx="0" presStyleCnt="4">
        <dgm:presLayoutVars>
          <dgm:bulletEnabled val="1"/>
        </dgm:presLayoutVars>
      </dgm:prSet>
      <dgm:spPr/>
      <dgm:t>
        <a:bodyPr/>
        <a:lstStyle/>
        <a:p>
          <a:endParaRPr lang="fr-FR"/>
        </a:p>
      </dgm:t>
    </dgm:pt>
    <dgm:pt modelId="{5C847E0C-888A-460F-B17F-C94024619E99}" type="pres">
      <dgm:prSet presAssocID="{139C449E-D73F-49FA-AEE4-C15F6863718D}" presName="pillarX" presStyleLbl="node1" presStyleIdx="1" presStyleCnt="4" custAng="0" custLinFactNeighborX="2829" custLinFactNeighborY="-1778">
        <dgm:presLayoutVars>
          <dgm:bulletEnabled val="1"/>
        </dgm:presLayoutVars>
      </dgm:prSet>
      <dgm:spPr/>
      <dgm:t>
        <a:bodyPr/>
        <a:lstStyle/>
        <a:p>
          <a:endParaRPr lang="fr-FR"/>
        </a:p>
      </dgm:t>
    </dgm:pt>
    <dgm:pt modelId="{31ED8C4B-29E1-44E1-B871-DD884F474B4E}" type="pres">
      <dgm:prSet presAssocID="{3D019F6C-4F46-404F-AB8C-C4DC34055064}" presName="pillarX" presStyleLbl="node1" presStyleIdx="2" presStyleCnt="4">
        <dgm:presLayoutVars>
          <dgm:bulletEnabled val="1"/>
        </dgm:presLayoutVars>
      </dgm:prSet>
      <dgm:spPr/>
      <dgm:t>
        <a:bodyPr/>
        <a:lstStyle/>
        <a:p>
          <a:endParaRPr lang="fr-FR"/>
        </a:p>
      </dgm:t>
    </dgm:pt>
    <dgm:pt modelId="{7E86C09A-70BE-479B-9B08-890B9D2A9A0A}" type="pres">
      <dgm:prSet presAssocID="{EA6E8BF2-8292-4B70-9342-7141E4186ABC}" presName="pillarX" presStyleLbl="node1" presStyleIdx="3" presStyleCnt="4">
        <dgm:presLayoutVars>
          <dgm:bulletEnabled val="1"/>
        </dgm:presLayoutVars>
      </dgm:prSet>
      <dgm:spPr/>
      <dgm:t>
        <a:bodyPr/>
        <a:lstStyle/>
        <a:p>
          <a:endParaRPr lang="fr-FR"/>
        </a:p>
      </dgm:t>
    </dgm:pt>
    <dgm:pt modelId="{27BC5B9B-55E0-4082-AA87-40362C4D1210}" type="pres">
      <dgm:prSet presAssocID="{C05D3FA6-C55B-413F-9B36-982F3AF5AAE5}" presName="base" presStyleLbl="dkBgShp" presStyleIdx="1" presStyleCnt="2"/>
      <dgm:spPr/>
    </dgm:pt>
  </dgm:ptLst>
  <dgm:cxnLst>
    <dgm:cxn modelId="{BCF04300-C65F-43FB-A5FD-654F9AF1CF2F}" type="presOf" srcId="{3D019F6C-4F46-404F-AB8C-C4DC34055064}" destId="{31ED8C4B-29E1-44E1-B871-DD884F474B4E}" srcOrd="0" destOrd="0" presId="urn:microsoft.com/office/officeart/2005/8/layout/hList3"/>
    <dgm:cxn modelId="{2E216846-D2D9-4ED4-9EBC-31C2D8FC3792}" srcId="{5C0EAD22-5A52-44B0-B220-F76304775340}" destId="{C05D3FA6-C55B-413F-9B36-982F3AF5AAE5}" srcOrd="0" destOrd="0" parTransId="{A2A48BA4-6F3D-4314-973D-7DAF77A2996A}" sibTransId="{183647AE-EF59-4F03-A712-2E3D8E24802E}"/>
    <dgm:cxn modelId="{F961BB0E-AA9F-4AF1-90ED-074DB6553195}" type="presOf" srcId="{139C449E-D73F-49FA-AEE4-C15F6863718D}" destId="{5C847E0C-888A-460F-B17F-C94024619E99}" srcOrd="0" destOrd="0" presId="urn:microsoft.com/office/officeart/2005/8/layout/hList3"/>
    <dgm:cxn modelId="{239B9108-B262-4269-9847-7F7A3484826E}" srcId="{C05D3FA6-C55B-413F-9B36-982F3AF5AAE5}" destId="{DBAAE130-1C21-4201-B5B1-99811DDD62F3}" srcOrd="0" destOrd="0" parTransId="{95D3F6CE-8FBB-4458-AF94-B1EA8AE46644}" sibTransId="{C96D3045-0BCD-493F-BF57-72F1F5D78C65}"/>
    <dgm:cxn modelId="{502A0599-3C44-4F83-A61D-AFC9A7E78944}" type="presOf" srcId="{C05D3FA6-C55B-413F-9B36-982F3AF5AAE5}" destId="{726882AB-34CD-4BD6-93FE-9BA52EC92804}" srcOrd="0" destOrd="0" presId="urn:microsoft.com/office/officeart/2005/8/layout/hList3"/>
    <dgm:cxn modelId="{E032C3ED-6387-4C79-92CF-BA46B3CFEE23}" srcId="{C05D3FA6-C55B-413F-9B36-982F3AF5AAE5}" destId="{EA6E8BF2-8292-4B70-9342-7141E4186ABC}" srcOrd="3" destOrd="0" parTransId="{B72711D3-C72B-4AEC-8804-D9C0DD2639D4}" sibTransId="{AA1F782F-4E69-446E-948C-953CB9F67EBE}"/>
    <dgm:cxn modelId="{B16D75FD-2AFB-4C07-BFC6-EF0636051385}" srcId="{C05D3FA6-C55B-413F-9B36-982F3AF5AAE5}" destId="{3D019F6C-4F46-404F-AB8C-C4DC34055064}" srcOrd="2" destOrd="0" parTransId="{072D323E-4509-4A8F-812C-679CCC763BBC}" sibTransId="{EF879DDD-D2EC-4F7D-9605-6E7462814513}"/>
    <dgm:cxn modelId="{D44D83DB-A866-443F-B573-C8050A917BF8}" srcId="{C05D3FA6-C55B-413F-9B36-982F3AF5AAE5}" destId="{139C449E-D73F-49FA-AEE4-C15F6863718D}" srcOrd="1" destOrd="0" parTransId="{2760E027-73FF-413D-AD39-C6B04CA7584B}" sibTransId="{82C46564-6198-442A-B6AA-E5DBC598E243}"/>
    <dgm:cxn modelId="{51595DA9-24B3-47EE-AB57-585F1539020F}" type="presOf" srcId="{EA6E8BF2-8292-4B70-9342-7141E4186ABC}" destId="{7E86C09A-70BE-479B-9B08-890B9D2A9A0A}" srcOrd="0" destOrd="0" presId="urn:microsoft.com/office/officeart/2005/8/layout/hList3"/>
    <dgm:cxn modelId="{E11BA653-EE67-472C-9851-566F8FEA6928}" type="presOf" srcId="{5C0EAD22-5A52-44B0-B220-F76304775340}" destId="{EB71CE94-9870-4C57-A9D4-FF70926FDA98}" srcOrd="0" destOrd="0" presId="urn:microsoft.com/office/officeart/2005/8/layout/hList3"/>
    <dgm:cxn modelId="{5ABBB0E9-C74D-4D8C-8B95-DF9AB18637DB}" type="presOf" srcId="{DBAAE130-1C21-4201-B5B1-99811DDD62F3}" destId="{998D405B-640E-410D-A714-4F7B15A4B5A2}" srcOrd="0" destOrd="0" presId="urn:microsoft.com/office/officeart/2005/8/layout/hList3"/>
    <dgm:cxn modelId="{655F8F75-72FF-4BD2-BBD6-C0B17D2D9FAA}" type="presParOf" srcId="{EB71CE94-9870-4C57-A9D4-FF70926FDA98}" destId="{726882AB-34CD-4BD6-93FE-9BA52EC92804}" srcOrd="0" destOrd="0" presId="urn:microsoft.com/office/officeart/2005/8/layout/hList3"/>
    <dgm:cxn modelId="{8570BD21-7C5A-4973-AAE6-C228213CB4C5}" type="presParOf" srcId="{EB71CE94-9870-4C57-A9D4-FF70926FDA98}" destId="{4B5E44BA-612C-46FB-A4C4-55496D23B940}" srcOrd="1" destOrd="0" presId="urn:microsoft.com/office/officeart/2005/8/layout/hList3"/>
    <dgm:cxn modelId="{30C169FA-3C3C-49EB-B6A3-C19D02A56DAF}" type="presParOf" srcId="{4B5E44BA-612C-46FB-A4C4-55496D23B940}" destId="{998D405B-640E-410D-A714-4F7B15A4B5A2}" srcOrd="0" destOrd="0" presId="urn:microsoft.com/office/officeart/2005/8/layout/hList3"/>
    <dgm:cxn modelId="{FFCC7A6A-DA8D-4C17-A277-4D55260F2154}" type="presParOf" srcId="{4B5E44BA-612C-46FB-A4C4-55496D23B940}" destId="{5C847E0C-888A-460F-B17F-C94024619E99}" srcOrd="1" destOrd="0" presId="urn:microsoft.com/office/officeart/2005/8/layout/hList3"/>
    <dgm:cxn modelId="{A0FE8BFC-309D-4223-82BB-53711D2DC785}" type="presParOf" srcId="{4B5E44BA-612C-46FB-A4C4-55496D23B940}" destId="{31ED8C4B-29E1-44E1-B871-DD884F474B4E}" srcOrd="2" destOrd="0" presId="urn:microsoft.com/office/officeart/2005/8/layout/hList3"/>
    <dgm:cxn modelId="{54D3F47E-12E0-471D-8758-EE53039AB73E}" type="presParOf" srcId="{4B5E44BA-612C-46FB-A4C4-55496D23B940}" destId="{7E86C09A-70BE-479B-9B08-890B9D2A9A0A}" srcOrd="3" destOrd="0" presId="urn:microsoft.com/office/officeart/2005/8/layout/hList3"/>
    <dgm:cxn modelId="{9B4D6BE4-415A-43EC-A322-2AD951A45452}" type="presParOf" srcId="{EB71CE94-9870-4C57-A9D4-FF70926FDA98}" destId="{27BC5B9B-55E0-4082-AA87-40362C4D1210}"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7669FED-C78A-4CB9-A1ED-C5ACD0982734}"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fr-FR"/>
        </a:p>
      </dgm:t>
    </dgm:pt>
    <dgm:pt modelId="{9B488007-90EE-4B7C-B68E-286006214290}">
      <dgm:prSet phldrT="[Texte]"/>
      <dgm:spPr/>
      <dgm:t>
        <a:bodyPr/>
        <a:lstStyle/>
        <a:p>
          <a:r>
            <a:rPr lang="fr-FR" dirty="0" smtClean="0"/>
            <a:t>Langage</a:t>
          </a:r>
        </a:p>
        <a:p>
          <a:r>
            <a:rPr lang="fr-FR" dirty="0" smtClean="0"/>
            <a:t>Dyslexie , dysorthographie ,dysphasie  </a:t>
          </a:r>
          <a:endParaRPr lang="fr-FR" dirty="0"/>
        </a:p>
      </dgm:t>
    </dgm:pt>
    <dgm:pt modelId="{79B617FD-8944-4C5A-9CC9-4F785AC6AE9D}" type="parTrans" cxnId="{8E354FC4-6E4F-419C-8176-CB8AFB1D4E49}">
      <dgm:prSet/>
      <dgm:spPr/>
      <dgm:t>
        <a:bodyPr/>
        <a:lstStyle/>
        <a:p>
          <a:endParaRPr lang="fr-FR"/>
        </a:p>
      </dgm:t>
    </dgm:pt>
    <dgm:pt modelId="{D8E256F5-CEBD-4734-AA65-B92EABE40FE4}" type="sibTrans" cxnId="{8E354FC4-6E4F-419C-8176-CB8AFB1D4E49}">
      <dgm:prSet/>
      <dgm:spPr/>
      <dgm:t>
        <a:bodyPr/>
        <a:lstStyle/>
        <a:p>
          <a:endParaRPr lang="fr-FR"/>
        </a:p>
      </dgm:t>
    </dgm:pt>
    <dgm:pt modelId="{FA410B37-E06F-4DC5-8F88-03C005FB1BED}">
      <dgm:prSet phldrT="[Texte]"/>
      <dgm:spPr/>
      <dgm:t>
        <a:bodyPr/>
        <a:lstStyle/>
        <a:p>
          <a:r>
            <a:rPr lang="fr-FR" dirty="0" smtClean="0"/>
            <a:t>Mémoire (transversal M2moire immédiate, court terme , de travail mémoire déclarative mémoire à long terme)</a:t>
          </a:r>
          <a:endParaRPr lang="fr-FR" dirty="0"/>
        </a:p>
      </dgm:t>
    </dgm:pt>
    <dgm:pt modelId="{6D37B90F-5AE0-45A0-BB53-CEDFFF3E5FD3}" type="parTrans" cxnId="{1B2ADDB7-DD00-43C2-93B0-156FE084AA2F}">
      <dgm:prSet/>
      <dgm:spPr/>
      <dgm:t>
        <a:bodyPr/>
        <a:lstStyle/>
        <a:p>
          <a:endParaRPr lang="fr-FR"/>
        </a:p>
      </dgm:t>
    </dgm:pt>
    <dgm:pt modelId="{F8D53DD3-4CC3-47FD-991B-D48FFED758C4}" type="sibTrans" cxnId="{1B2ADDB7-DD00-43C2-93B0-156FE084AA2F}">
      <dgm:prSet/>
      <dgm:spPr/>
      <dgm:t>
        <a:bodyPr/>
        <a:lstStyle/>
        <a:p>
          <a:endParaRPr lang="fr-FR"/>
        </a:p>
      </dgm:t>
    </dgm:pt>
    <dgm:pt modelId="{5C7D9443-5276-4BF7-A544-4E6B4FB1E533}">
      <dgm:prSet phldrT="[Texte]"/>
      <dgm:spPr/>
      <dgm:t>
        <a:bodyPr/>
        <a:lstStyle/>
        <a:p>
          <a:r>
            <a:rPr lang="fr-FR" dirty="0" smtClean="0"/>
            <a:t>Attention (soutenue , sélective) </a:t>
          </a:r>
          <a:endParaRPr lang="fr-FR" dirty="0"/>
        </a:p>
      </dgm:t>
    </dgm:pt>
    <dgm:pt modelId="{8A369367-230C-40EE-9421-C31713BC975E}" type="parTrans" cxnId="{4E262D73-1681-4BAD-97FB-16B1622FBB28}">
      <dgm:prSet/>
      <dgm:spPr/>
      <dgm:t>
        <a:bodyPr/>
        <a:lstStyle/>
        <a:p>
          <a:endParaRPr lang="fr-FR"/>
        </a:p>
      </dgm:t>
    </dgm:pt>
    <dgm:pt modelId="{010DCEAD-9854-43EA-B023-1B75B9001139}" type="sibTrans" cxnId="{4E262D73-1681-4BAD-97FB-16B1622FBB28}">
      <dgm:prSet/>
      <dgm:spPr/>
      <dgm:t>
        <a:bodyPr/>
        <a:lstStyle/>
        <a:p>
          <a:endParaRPr lang="fr-FR"/>
        </a:p>
      </dgm:t>
    </dgm:pt>
    <dgm:pt modelId="{7B9FD2A5-6B24-46C9-B56E-F43B2D5B264F}">
      <dgm:prSet phldrT="[Texte]"/>
      <dgm:spPr/>
      <dgm:t>
        <a:bodyPr/>
        <a:lstStyle/>
        <a:p>
          <a:r>
            <a:rPr lang="fr-FR" dirty="0" smtClean="0"/>
            <a:t>Gnosies (visuelle auditive tactile olfactives gustatives)</a:t>
          </a:r>
          <a:endParaRPr lang="fr-FR" dirty="0"/>
        </a:p>
      </dgm:t>
    </dgm:pt>
    <dgm:pt modelId="{407A6A5E-B02A-4CF6-B6A6-9C7E7F60A214}" type="parTrans" cxnId="{C69D76AF-048C-4D38-8F8D-F84345446095}">
      <dgm:prSet/>
      <dgm:spPr/>
      <dgm:t>
        <a:bodyPr/>
        <a:lstStyle/>
        <a:p>
          <a:endParaRPr lang="fr-FR"/>
        </a:p>
      </dgm:t>
    </dgm:pt>
    <dgm:pt modelId="{9326E113-546F-4894-9B01-FCCFC6517BC1}" type="sibTrans" cxnId="{C69D76AF-048C-4D38-8F8D-F84345446095}">
      <dgm:prSet/>
      <dgm:spPr/>
      <dgm:t>
        <a:bodyPr/>
        <a:lstStyle/>
        <a:p>
          <a:endParaRPr lang="fr-FR"/>
        </a:p>
      </dgm:t>
    </dgm:pt>
    <dgm:pt modelId="{8367E0A6-B6C3-4EBE-9BBE-5CEAC8608FD5}">
      <dgm:prSet phldrT="[Texte]"/>
      <dgm:spPr/>
      <dgm:t>
        <a:bodyPr/>
        <a:lstStyle/>
        <a:p>
          <a:r>
            <a:rPr lang="fr-FR" dirty="0" smtClean="0"/>
            <a:t>Praxies (constructives , utilisation objets , temporelle, habillage)</a:t>
          </a:r>
          <a:endParaRPr lang="fr-FR" dirty="0"/>
        </a:p>
      </dgm:t>
    </dgm:pt>
    <dgm:pt modelId="{DD7224C4-A7F7-4257-B272-7548AE452768}" type="parTrans" cxnId="{066F7145-F30E-4124-BFF9-B11407B09AFE}">
      <dgm:prSet/>
      <dgm:spPr/>
      <dgm:t>
        <a:bodyPr/>
        <a:lstStyle/>
        <a:p>
          <a:endParaRPr lang="fr-FR"/>
        </a:p>
      </dgm:t>
    </dgm:pt>
    <dgm:pt modelId="{5B2E9D5C-363F-45C2-A332-28AF8891E1F2}" type="sibTrans" cxnId="{066F7145-F30E-4124-BFF9-B11407B09AFE}">
      <dgm:prSet/>
      <dgm:spPr/>
      <dgm:t>
        <a:bodyPr/>
        <a:lstStyle/>
        <a:p>
          <a:endParaRPr lang="fr-FR"/>
        </a:p>
      </dgm:t>
    </dgm:pt>
    <dgm:pt modelId="{AE6C8055-5F17-4D4B-828C-3AA155D9A586}" type="pres">
      <dgm:prSet presAssocID="{87669FED-C78A-4CB9-A1ED-C5ACD0982734}" presName="diagram" presStyleCnt="0">
        <dgm:presLayoutVars>
          <dgm:dir/>
          <dgm:resizeHandles val="exact"/>
        </dgm:presLayoutVars>
      </dgm:prSet>
      <dgm:spPr/>
      <dgm:t>
        <a:bodyPr/>
        <a:lstStyle/>
        <a:p>
          <a:endParaRPr lang="fr-FR"/>
        </a:p>
      </dgm:t>
    </dgm:pt>
    <dgm:pt modelId="{7C931128-454C-416C-B695-5BF1EEB8D185}" type="pres">
      <dgm:prSet presAssocID="{9B488007-90EE-4B7C-B68E-286006214290}" presName="node" presStyleLbl="node1" presStyleIdx="0" presStyleCnt="5">
        <dgm:presLayoutVars>
          <dgm:bulletEnabled val="1"/>
        </dgm:presLayoutVars>
      </dgm:prSet>
      <dgm:spPr/>
      <dgm:t>
        <a:bodyPr/>
        <a:lstStyle/>
        <a:p>
          <a:endParaRPr lang="fr-FR"/>
        </a:p>
      </dgm:t>
    </dgm:pt>
    <dgm:pt modelId="{C2F7EC56-57CA-487C-9414-E417BE1ED435}" type="pres">
      <dgm:prSet presAssocID="{D8E256F5-CEBD-4734-AA65-B92EABE40FE4}" presName="sibTrans" presStyleCnt="0"/>
      <dgm:spPr/>
    </dgm:pt>
    <dgm:pt modelId="{EBF4A79B-CF6F-4EA6-A28F-7341D2EEDE92}" type="pres">
      <dgm:prSet presAssocID="{FA410B37-E06F-4DC5-8F88-03C005FB1BED}" presName="node" presStyleLbl="node1" presStyleIdx="1" presStyleCnt="5">
        <dgm:presLayoutVars>
          <dgm:bulletEnabled val="1"/>
        </dgm:presLayoutVars>
      </dgm:prSet>
      <dgm:spPr/>
      <dgm:t>
        <a:bodyPr/>
        <a:lstStyle/>
        <a:p>
          <a:endParaRPr lang="fr-FR"/>
        </a:p>
      </dgm:t>
    </dgm:pt>
    <dgm:pt modelId="{CE3DD34D-AB67-471A-A887-1AC6154E5E0A}" type="pres">
      <dgm:prSet presAssocID="{F8D53DD3-4CC3-47FD-991B-D48FFED758C4}" presName="sibTrans" presStyleCnt="0"/>
      <dgm:spPr/>
    </dgm:pt>
    <dgm:pt modelId="{CCA3DD8D-A1AA-49A7-851A-0C25FE2A63A2}" type="pres">
      <dgm:prSet presAssocID="{5C7D9443-5276-4BF7-A544-4E6B4FB1E533}" presName="node" presStyleLbl="node1" presStyleIdx="2" presStyleCnt="5">
        <dgm:presLayoutVars>
          <dgm:bulletEnabled val="1"/>
        </dgm:presLayoutVars>
      </dgm:prSet>
      <dgm:spPr/>
      <dgm:t>
        <a:bodyPr/>
        <a:lstStyle/>
        <a:p>
          <a:endParaRPr lang="fr-FR"/>
        </a:p>
      </dgm:t>
    </dgm:pt>
    <dgm:pt modelId="{58CA887C-7364-477D-A51A-4C1949E26FB0}" type="pres">
      <dgm:prSet presAssocID="{010DCEAD-9854-43EA-B023-1B75B9001139}" presName="sibTrans" presStyleCnt="0"/>
      <dgm:spPr/>
    </dgm:pt>
    <dgm:pt modelId="{DF7338B9-ABD2-49D1-97E7-B3378750E576}" type="pres">
      <dgm:prSet presAssocID="{7B9FD2A5-6B24-46C9-B56E-F43B2D5B264F}" presName="node" presStyleLbl="node1" presStyleIdx="3" presStyleCnt="5">
        <dgm:presLayoutVars>
          <dgm:bulletEnabled val="1"/>
        </dgm:presLayoutVars>
      </dgm:prSet>
      <dgm:spPr/>
      <dgm:t>
        <a:bodyPr/>
        <a:lstStyle/>
        <a:p>
          <a:endParaRPr lang="fr-FR"/>
        </a:p>
      </dgm:t>
    </dgm:pt>
    <dgm:pt modelId="{4420C4F0-2887-478E-AE4B-D202EAEB87A1}" type="pres">
      <dgm:prSet presAssocID="{9326E113-546F-4894-9B01-FCCFC6517BC1}" presName="sibTrans" presStyleCnt="0"/>
      <dgm:spPr/>
    </dgm:pt>
    <dgm:pt modelId="{12D4F42C-E8CD-4A4C-8CC5-2F009E28F2EB}" type="pres">
      <dgm:prSet presAssocID="{8367E0A6-B6C3-4EBE-9BBE-5CEAC8608FD5}" presName="node" presStyleLbl="node1" presStyleIdx="4" presStyleCnt="5">
        <dgm:presLayoutVars>
          <dgm:bulletEnabled val="1"/>
        </dgm:presLayoutVars>
      </dgm:prSet>
      <dgm:spPr/>
      <dgm:t>
        <a:bodyPr/>
        <a:lstStyle/>
        <a:p>
          <a:endParaRPr lang="fr-FR"/>
        </a:p>
      </dgm:t>
    </dgm:pt>
  </dgm:ptLst>
  <dgm:cxnLst>
    <dgm:cxn modelId="{8E354FC4-6E4F-419C-8176-CB8AFB1D4E49}" srcId="{87669FED-C78A-4CB9-A1ED-C5ACD0982734}" destId="{9B488007-90EE-4B7C-B68E-286006214290}" srcOrd="0" destOrd="0" parTransId="{79B617FD-8944-4C5A-9CC9-4F785AC6AE9D}" sibTransId="{D8E256F5-CEBD-4734-AA65-B92EABE40FE4}"/>
    <dgm:cxn modelId="{9326165E-0F89-4D02-A469-24522F89513E}" type="presOf" srcId="{FA410B37-E06F-4DC5-8F88-03C005FB1BED}" destId="{EBF4A79B-CF6F-4EA6-A28F-7341D2EEDE92}" srcOrd="0" destOrd="0" presId="urn:microsoft.com/office/officeart/2005/8/layout/default#4"/>
    <dgm:cxn modelId="{066F7145-F30E-4124-BFF9-B11407B09AFE}" srcId="{87669FED-C78A-4CB9-A1ED-C5ACD0982734}" destId="{8367E0A6-B6C3-4EBE-9BBE-5CEAC8608FD5}" srcOrd="4" destOrd="0" parTransId="{DD7224C4-A7F7-4257-B272-7548AE452768}" sibTransId="{5B2E9D5C-363F-45C2-A332-28AF8891E1F2}"/>
    <dgm:cxn modelId="{1B2ADDB7-DD00-43C2-93B0-156FE084AA2F}" srcId="{87669FED-C78A-4CB9-A1ED-C5ACD0982734}" destId="{FA410B37-E06F-4DC5-8F88-03C005FB1BED}" srcOrd="1" destOrd="0" parTransId="{6D37B90F-5AE0-45A0-BB53-CEDFFF3E5FD3}" sibTransId="{F8D53DD3-4CC3-47FD-991B-D48FFED758C4}"/>
    <dgm:cxn modelId="{4E262D73-1681-4BAD-97FB-16B1622FBB28}" srcId="{87669FED-C78A-4CB9-A1ED-C5ACD0982734}" destId="{5C7D9443-5276-4BF7-A544-4E6B4FB1E533}" srcOrd="2" destOrd="0" parTransId="{8A369367-230C-40EE-9421-C31713BC975E}" sibTransId="{010DCEAD-9854-43EA-B023-1B75B9001139}"/>
    <dgm:cxn modelId="{C69D76AF-048C-4D38-8F8D-F84345446095}" srcId="{87669FED-C78A-4CB9-A1ED-C5ACD0982734}" destId="{7B9FD2A5-6B24-46C9-B56E-F43B2D5B264F}" srcOrd="3" destOrd="0" parTransId="{407A6A5E-B02A-4CF6-B6A6-9C7E7F60A214}" sibTransId="{9326E113-546F-4894-9B01-FCCFC6517BC1}"/>
    <dgm:cxn modelId="{4E2C05E1-F26E-425D-99E4-76F5276461EC}" type="presOf" srcId="{8367E0A6-B6C3-4EBE-9BBE-5CEAC8608FD5}" destId="{12D4F42C-E8CD-4A4C-8CC5-2F009E28F2EB}" srcOrd="0" destOrd="0" presId="urn:microsoft.com/office/officeart/2005/8/layout/default#4"/>
    <dgm:cxn modelId="{BCEFB46F-275A-47E1-A81E-814E1B37F868}" type="presOf" srcId="{87669FED-C78A-4CB9-A1ED-C5ACD0982734}" destId="{AE6C8055-5F17-4D4B-828C-3AA155D9A586}" srcOrd="0" destOrd="0" presId="urn:microsoft.com/office/officeart/2005/8/layout/default#4"/>
    <dgm:cxn modelId="{0010D37A-1A55-4A40-BF03-B2501AFF2301}" type="presOf" srcId="{9B488007-90EE-4B7C-B68E-286006214290}" destId="{7C931128-454C-416C-B695-5BF1EEB8D185}" srcOrd="0" destOrd="0" presId="urn:microsoft.com/office/officeart/2005/8/layout/default#4"/>
    <dgm:cxn modelId="{02862A2B-1D4C-4706-BCA2-039BDE0F5A52}" type="presOf" srcId="{5C7D9443-5276-4BF7-A544-4E6B4FB1E533}" destId="{CCA3DD8D-A1AA-49A7-851A-0C25FE2A63A2}" srcOrd="0" destOrd="0" presId="urn:microsoft.com/office/officeart/2005/8/layout/default#4"/>
    <dgm:cxn modelId="{484DA19D-F907-45FD-9900-32A98E2D2F9D}" type="presOf" srcId="{7B9FD2A5-6B24-46C9-B56E-F43B2D5B264F}" destId="{DF7338B9-ABD2-49D1-97E7-B3378750E576}" srcOrd="0" destOrd="0" presId="urn:microsoft.com/office/officeart/2005/8/layout/default#4"/>
    <dgm:cxn modelId="{74B69067-FFCD-46E4-936C-6B7DE084B502}" type="presParOf" srcId="{AE6C8055-5F17-4D4B-828C-3AA155D9A586}" destId="{7C931128-454C-416C-B695-5BF1EEB8D185}" srcOrd="0" destOrd="0" presId="urn:microsoft.com/office/officeart/2005/8/layout/default#4"/>
    <dgm:cxn modelId="{99BF4902-3E5A-4B83-8EF5-22FF465BC4D0}" type="presParOf" srcId="{AE6C8055-5F17-4D4B-828C-3AA155D9A586}" destId="{C2F7EC56-57CA-487C-9414-E417BE1ED435}" srcOrd="1" destOrd="0" presId="urn:microsoft.com/office/officeart/2005/8/layout/default#4"/>
    <dgm:cxn modelId="{17F38680-97A0-4857-9903-5BED026B0687}" type="presParOf" srcId="{AE6C8055-5F17-4D4B-828C-3AA155D9A586}" destId="{EBF4A79B-CF6F-4EA6-A28F-7341D2EEDE92}" srcOrd="2" destOrd="0" presId="urn:microsoft.com/office/officeart/2005/8/layout/default#4"/>
    <dgm:cxn modelId="{2BD3FDD0-5B06-4BF2-89FE-02CF9533070A}" type="presParOf" srcId="{AE6C8055-5F17-4D4B-828C-3AA155D9A586}" destId="{CE3DD34D-AB67-471A-A887-1AC6154E5E0A}" srcOrd="3" destOrd="0" presId="urn:microsoft.com/office/officeart/2005/8/layout/default#4"/>
    <dgm:cxn modelId="{C65D6F9D-4784-40EB-8643-D15E95B58B63}" type="presParOf" srcId="{AE6C8055-5F17-4D4B-828C-3AA155D9A586}" destId="{CCA3DD8D-A1AA-49A7-851A-0C25FE2A63A2}" srcOrd="4" destOrd="0" presId="urn:microsoft.com/office/officeart/2005/8/layout/default#4"/>
    <dgm:cxn modelId="{51E04AD7-48FA-4086-9B2A-7893800562E2}" type="presParOf" srcId="{AE6C8055-5F17-4D4B-828C-3AA155D9A586}" destId="{58CA887C-7364-477D-A51A-4C1949E26FB0}" srcOrd="5" destOrd="0" presId="urn:microsoft.com/office/officeart/2005/8/layout/default#4"/>
    <dgm:cxn modelId="{2861F2D2-E3B9-4A7E-8E48-F5C60CE47DEE}" type="presParOf" srcId="{AE6C8055-5F17-4D4B-828C-3AA155D9A586}" destId="{DF7338B9-ABD2-49D1-97E7-B3378750E576}" srcOrd="6" destOrd="0" presId="urn:microsoft.com/office/officeart/2005/8/layout/default#4"/>
    <dgm:cxn modelId="{45F0F0AE-9CA9-46A5-AA50-513C853F5FBE}" type="presParOf" srcId="{AE6C8055-5F17-4D4B-828C-3AA155D9A586}" destId="{4420C4F0-2887-478E-AE4B-D202EAEB87A1}" srcOrd="7" destOrd="0" presId="urn:microsoft.com/office/officeart/2005/8/layout/default#4"/>
    <dgm:cxn modelId="{12F8805A-0F27-4422-8B4F-56C033B25258}" type="presParOf" srcId="{AE6C8055-5F17-4D4B-828C-3AA155D9A586}" destId="{12D4F42C-E8CD-4A4C-8CC5-2F009E28F2EB}" srcOrd="8"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9D1D157-F615-4E95-842B-FA615ECECFF9}" type="doc">
      <dgm:prSet loTypeId="urn:microsoft.com/office/officeart/2005/8/layout/default#5" loCatId="list" qsTypeId="urn:microsoft.com/office/officeart/2005/8/quickstyle/simple1" qsCatId="simple" csTypeId="urn:microsoft.com/office/officeart/2005/8/colors/accent1_2" csCatId="accent1" phldr="1"/>
      <dgm:spPr/>
      <dgm:t>
        <a:bodyPr/>
        <a:lstStyle/>
        <a:p>
          <a:endParaRPr lang="fr-FR"/>
        </a:p>
      </dgm:t>
    </dgm:pt>
    <dgm:pt modelId="{419DF3F5-1EDB-4EF2-8C8B-E917783E609C}">
      <dgm:prSet phldrT="[Texte]"/>
      <dgm:spPr/>
      <dgm:t>
        <a:bodyPr/>
        <a:lstStyle/>
        <a:p>
          <a:r>
            <a:rPr lang="fr-FR" dirty="0" smtClean="0"/>
            <a:t>planification</a:t>
          </a:r>
          <a:endParaRPr lang="fr-FR" dirty="0"/>
        </a:p>
      </dgm:t>
    </dgm:pt>
    <dgm:pt modelId="{84C57A2B-BB66-43A0-86F8-2CC3DBABE06B}" type="parTrans" cxnId="{4678EA98-B865-4C09-A68F-2BFBD83224E7}">
      <dgm:prSet/>
      <dgm:spPr/>
      <dgm:t>
        <a:bodyPr/>
        <a:lstStyle/>
        <a:p>
          <a:endParaRPr lang="fr-FR"/>
        </a:p>
      </dgm:t>
    </dgm:pt>
    <dgm:pt modelId="{BF351162-E70A-4300-A584-3BAD2CA0058C}" type="sibTrans" cxnId="{4678EA98-B865-4C09-A68F-2BFBD83224E7}">
      <dgm:prSet/>
      <dgm:spPr/>
      <dgm:t>
        <a:bodyPr/>
        <a:lstStyle/>
        <a:p>
          <a:endParaRPr lang="fr-FR"/>
        </a:p>
      </dgm:t>
    </dgm:pt>
    <dgm:pt modelId="{99894C7F-C840-4D49-AD31-F20CB3D19E16}">
      <dgm:prSet phldrT="[Texte]"/>
      <dgm:spPr/>
      <dgm:t>
        <a:bodyPr/>
        <a:lstStyle/>
        <a:p>
          <a:r>
            <a:rPr lang="fr-FR" dirty="0" smtClean="0"/>
            <a:t>Contrôle des impulsions </a:t>
          </a:r>
          <a:endParaRPr lang="fr-FR" dirty="0"/>
        </a:p>
      </dgm:t>
    </dgm:pt>
    <dgm:pt modelId="{AA114F40-0A43-4D16-8C31-2E74E07F2ADD}" type="parTrans" cxnId="{F6373850-7F13-47B4-AB48-5669A2D8A729}">
      <dgm:prSet/>
      <dgm:spPr/>
      <dgm:t>
        <a:bodyPr/>
        <a:lstStyle/>
        <a:p>
          <a:endParaRPr lang="fr-FR"/>
        </a:p>
      </dgm:t>
    </dgm:pt>
    <dgm:pt modelId="{F72369C7-9ED3-4571-92D0-1F44D55E107D}" type="sibTrans" cxnId="{F6373850-7F13-47B4-AB48-5669A2D8A729}">
      <dgm:prSet/>
      <dgm:spPr/>
      <dgm:t>
        <a:bodyPr/>
        <a:lstStyle/>
        <a:p>
          <a:endParaRPr lang="fr-FR"/>
        </a:p>
      </dgm:t>
    </dgm:pt>
    <dgm:pt modelId="{276BB445-166B-4FD9-8E14-D88D9584D77A}">
      <dgm:prSet phldrT="[Texte]"/>
      <dgm:spPr/>
      <dgm:t>
        <a:bodyPr/>
        <a:lstStyle/>
        <a:p>
          <a:r>
            <a:rPr lang="fr-FR" dirty="0" smtClean="0"/>
            <a:t>Processus de recherche active en mémoire </a:t>
          </a:r>
          <a:endParaRPr lang="fr-FR" dirty="0"/>
        </a:p>
      </dgm:t>
    </dgm:pt>
    <dgm:pt modelId="{A7D04D1B-3A35-4BC2-90FF-2B6521C08F98}" type="parTrans" cxnId="{3FB106ED-24FF-49A0-B1F4-D980021DD781}">
      <dgm:prSet/>
      <dgm:spPr/>
      <dgm:t>
        <a:bodyPr/>
        <a:lstStyle/>
        <a:p>
          <a:endParaRPr lang="fr-FR"/>
        </a:p>
      </dgm:t>
    </dgm:pt>
    <dgm:pt modelId="{CD68E1B5-041E-428C-8D2F-FD0312FE6051}" type="sibTrans" cxnId="{3FB106ED-24FF-49A0-B1F4-D980021DD781}">
      <dgm:prSet/>
      <dgm:spPr/>
      <dgm:t>
        <a:bodyPr/>
        <a:lstStyle/>
        <a:p>
          <a:endParaRPr lang="fr-FR"/>
        </a:p>
      </dgm:t>
    </dgm:pt>
    <dgm:pt modelId="{B4B8B4E5-2DB4-4361-A72B-524AA701111A}">
      <dgm:prSet phldrT="[Texte]"/>
      <dgm:spPr/>
      <dgm:t>
        <a:bodyPr/>
        <a:lstStyle/>
        <a:p>
          <a:r>
            <a:rPr lang="fr-FR" dirty="0" smtClean="0"/>
            <a:t>Flexibilité  de pensée et d’action </a:t>
          </a:r>
          <a:endParaRPr lang="fr-FR" dirty="0"/>
        </a:p>
      </dgm:t>
    </dgm:pt>
    <dgm:pt modelId="{53916018-DB76-4F81-B932-47D5348DD391}" type="parTrans" cxnId="{E05C6EE1-E2BB-4239-B759-B02648332C94}">
      <dgm:prSet/>
      <dgm:spPr/>
      <dgm:t>
        <a:bodyPr/>
        <a:lstStyle/>
        <a:p>
          <a:endParaRPr lang="fr-FR"/>
        </a:p>
      </dgm:t>
    </dgm:pt>
    <dgm:pt modelId="{2ACEC2A6-3C51-4C1D-8872-47EEE07380D4}" type="sibTrans" cxnId="{E05C6EE1-E2BB-4239-B759-B02648332C94}">
      <dgm:prSet/>
      <dgm:spPr/>
      <dgm:t>
        <a:bodyPr/>
        <a:lstStyle/>
        <a:p>
          <a:endParaRPr lang="fr-FR"/>
        </a:p>
      </dgm:t>
    </dgm:pt>
    <dgm:pt modelId="{A55D9E89-8A40-43CC-B193-32CAD5399A4D}" type="pres">
      <dgm:prSet presAssocID="{99D1D157-F615-4E95-842B-FA615ECECFF9}" presName="diagram" presStyleCnt="0">
        <dgm:presLayoutVars>
          <dgm:dir/>
          <dgm:resizeHandles val="exact"/>
        </dgm:presLayoutVars>
      </dgm:prSet>
      <dgm:spPr/>
      <dgm:t>
        <a:bodyPr/>
        <a:lstStyle/>
        <a:p>
          <a:endParaRPr lang="fr-FR"/>
        </a:p>
      </dgm:t>
    </dgm:pt>
    <dgm:pt modelId="{0D5A98A0-DA5A-41D4-86C5-F72C1CF22374}" type="pres">
      <dgm:prSet presAssocID="{419DF3F5-1EDB-4EF2-8C8B-E917783E609C}" presName="node" presStyleLbl="node1" presStyleIdx="0" presStyleCnt="4">
        <dgm:presLayoutVars>
          <dgm:bulletEnabled val="1"/>
        </dgm:presLayoutVars>
      </dgm:prSet>
      <dgm:spPr/>
      <dgm:t>
        <a:bodyPr/>
        <a:lstStyle/>
        <a:p>
          <a:endParaRPr lang="fr-FR"/>
        </a:p>
      </dgm:t>
    </dgm:pt>
    <dgm:pt modelId="{C53472AB-3F27-4CEE-8537-0F63E4B74027}" type="pres">
      <dgm:prSet presAssocID="{BF351162-E70A-4300-A584-3BAD2CA0058C}" presName="sibTrans" presStyleCnt="0"/>
      <dgm:spPr/>
    </dgm:pt>
    <dgm:pt modelId="{E7BB4E7E-689F-40E4-B27D-170329D8602A}" type="pres">
      <dgm:prSet presAssocID="{99894C7F-C840-4D49-AD31-F20CB3D19E16}" presName="node" presStyleLbl="node1" presStyleIdx="1" presStyleCnt="4">
        <dgm:presLayoutVars>
          <dgm:bulletEnabled val="1"/>
        </dgm:presLayoutVars>
      </dgm:prSet>
      <dgm:spPr/>
      <dgm:t>
        <a:bodyPr/>
        <a:lstStyle/>
        <a:p>
          <a:endParaRPr lang="fr-FR"/>
        </a:p>
      </dgm:t>
    </dgm:pt>
    <dgm:pt modelId="{B3F0D78B-5FF0-409F-81FE-85B651072DFD}" type="pres">
      <dgm:prSet presAssocID="{F72369C7-9ED3-4571-92D0-1F44D55E107D}" presName="sibTrans" presStyleCnt="0"/>
      <dgm:spPr/>
    </dgm:pt>
    <dgm:pt modelId="{258C1E96-1692-4E72-A74F-D55B893A1C0D}" type="pres">
      <dgm:prSet presAssocID="{276BB445-166B-4FD9-8E14-D88D9584D77A}" presName="node" presStyleLbl="node1" presStyleIdx="2" presStyleCnt="4">
        <dgm:presLayoutVars>
          <dgm:bulletEnabled val="1"/>
        </dgm:presLayoutVars>
      </dgm:prSet>
      <dgm:spPr/>
      <dgm:t>
        <a:bodyPr/>
        <a:lstStyle/>
        <a:p>
          <a:endParaRPr lang="fr-FR"/>
        </a:p>
      </dgm:t>
    </dgm:pt>
    <dgm:pt modelId="{2F4B3E20-8773-4054-8C72-C4E8F290246A}" type="pres">
      <dgm:prSet presAssocID="{CD68E1B5-041E-428C-8D2F-FD0312FE6051}" presName="sibTrans" presStyleCnt="0"/>
      <dgm:spPr/>
    </dgm:pt>
    <dgm:pt modelId="{3A0975F0-FF44-4DB0-AEE1-F2A8EB9E3255}" type="pres">
      <dgm:prSet presAssocID="{B4B8B4E5-2DB4-4361-A72B-524AA701111A}" presName="node" presStyleLbl="node1" presStyleIdx="3" presStyleCnt="4">
        <dgm:presLayoutVars>
          <dgm:bulletEnabled val="1"/>
        </dgm:presLayoutVars>
      </dgm:prSet>
      <dgm:spPr/>
      <dgm:t>
        <a:bodyPr/>
        <a:lstStyle/>
        <a:p>
          <a:endParaRPr lang="fr-FR"/>
        </a:p>
      </dgm:t>
    </dgm:pt>
  </dgm:ptLst>
  <dgm:cxnLst>
    <dgm:cxn modelId="{E05C6EE1-E2BB-4239-B759-B02648332C94}" srcId="{99D1D157-F615-4E95-842B-FA615ECECFF9}" destId="{B4B8B4E5-2DB4-4361-A72B-524AA701111A}" srcOrd="3" destOrd="0" parTransId="{53916018-DB76-4F81-B932-47D5348DD391}" sibTransId="{2ACEC2A6-3C51-4C1D-8872-47EEE07380D4}"/>
    <dgm:cxn modelId="{CAAF1F2C-84AD-46C9-998C-FFBD6A3A4F44}" type="presOf" srcId="{99D1D157-F615-4E95-842B-FA615ECECFF9}" destId="{A55D9E89-8A40-43CC-B193-32CAD5399A4D}" srcOrd="0" destOrd="0" presId="urn:microsoft.com/office/officeart/2005/8/layout/default#5"/>
    <dgm:cxn modelId="{96F961FA-8551-493B-ABCB-C1057F328B85}" type="presOf" srcId="{B4B8B4E5-2DB4-4361-A72B-524AA701111A}" destId="{3A0975F0-FF44-4DB0-AEE1-F2A8EB9E3255}" srcOrd="0" destOrd="0" presId="urn:microsoft.com/office/officeart/2005/8/layout/default#5"/>
    <dgm:cxn modelId="{5A96CE54-FA86-44BD-A867-FDBFA42A650E}" type="presOf" srcId="{419DF3F5-1EDB-4EF2-8C8B-E917783E609C}" destId="{0D5A98A0-DA5A-41D4-86C5-F72C1CF22374}" srcOrd="0" destOrd="0" presId="urn:microsoft.com/office/officeart/2005/8/layout/default#5"/>
    <dgm:cxn modelId="{F6373850-7F13-47B4-AB48-5669A2D8A729}" srcId="{99D1D157-F615-4E95-842B-FA615ECECFF9}" destId="{99894C7F-C840-4D49-AD31-F20CB3D19E16}" srcOrd="1" destOrd="0" parTransId="{AA114F40-0A43-4D16-8C31-2E74E07F2ADD}" sibTransId="{F72369C7-9ED3-4571-92D0-1F44D55E107D}"/>
    <dgm:cxn modelId="{845F32CF-E705-4091-9C86-063B3560E77B}" type="presOf" srcId="{276BB445-166B-4FD9-8E14-D88D9584D77A}" destId="{258C1E96-1692-4E72-A74F-D55B893A1C0D}" srcOrd="0" destOrd="0" presId="urn:microsoft.com/office/officeart/2005/8/layout/default#5"/>
    <dgm:cxn modelId="{4678EA98-B865-4C09-A68F-2BFBD83224E7}" srcId="{99D1D157-F615-4E95-842B-FA615ECECFF9}" destId="{419DF3F5-1EDB-4EF2-8C8B-E917783E609C}" srcOrd="0" destOrd="0" parTransId="{84C57A2B-BB66-43A0-86F8-2CC3DBABE06B}" sibTransId="{BF351162-E70A-4300-A584-3BAD2CA0058C}"/>
    <dgm:cxn modelId="{5C41AD81-0D38-4643-B21D-97C76B25E922}" type="presOf" srcId="{99894C7F-C840-4D49-AD31-F20CB3D19E16}" destId="{E7BB4E7E-689F-40E4-B27D-170329D8602A}" srcOrd="0" destOrd="0" presId="urn:microsoft.com/office/officeart/2005/8/layout/default#5"/>
    <dgm:cxn modelId="{3FB106ED-24FF-49A0-B1F4-D980021DD781}" srcId="{99D1D157-F615-4E95-842B-FA615ECECFF9}" destId="{276BB445-166B-4FD9-8E14-D88D9584D77A}" srcOrd="2" destOrd="0" parTransId="{A7D04D1B-3A35-4BC2-90FF-2B6521C08F98}" sibTransId="{CD68E1B5-041E-428C-8D2F-FD0312FE6051}"/>
    <dgm:cxn modelId="{BDE27CF1-37BB-429C-96EC-D060BC3B6FCB}" type="presParOf" srcId="{A55D9E89-8A40-43CC-B193-32CAD5399A4D}" destId="{0D5A98A0-DA5A-41D4-86C5-F72C1CF22374}" srcOrd="0" destOrd="0" presId="urn:microsoft.com/office/officeart/2005/8/layout/default#5"/>
    <dgm:cxn modelId="{2692AE4B-A9C1-4383-B5EA-EA3A37FB7261}" type="presParOf" srcId="{A55D9E89-8A40-43CC-B193-32CAD5399A4D}" destId="{C53472AB-3F27-4CEE-8537-0F63E4B74027}" srcOrd="1" destOrd="0" presId="urn:microsoft.com/office/officeart/2005/8/layout/default#5"/>
    <dgm:cxn modelId="{FA2AA133-1A55-4AEE-ABE1-2FBEF2D8688F}" type="presParOf" srcId="{A55D9E89-8A40-43CC-B193-32CAD5399A4D}" destId="{E7BB4E7E-689F-40E4-B27D-170329D8602A}" srcOrd="2" destOrd="0" presId="urn:microsoft.com/office/officeart/2005/8/layout/default#5"/>
    <dgm:cxn modelId="{C3F4954C-C65A-44FC-B029-7BA356910441}" type="presParOf" srcId="{A55D9E89-8A40-43CC-B193-32CAD5399A4D}" destId="{B3F0D78B-5FF0-409F-81FE-85B651072DFD}" srcOrd="3" destOrd="0" presId="urn:microsoft.com/office/officeart/2005/8/layout/default#5"/>
    <dgm:cxn modelId="{2EEEA29B-BBF1-4CCD-840B-D8E669FFC18E}" type="presParOf" srcId="{A55D9E89-8A40-43CC-B193-32CAD5399A4D}" destId="{258C1E96-1692-4E72-A74F-D55B893A1C0D}" srcOrd="4" destOrd="0" presId="urn:microsoft.com/office/officeart/2005/8/layout/default#5"/>
    <dgm:cxn modelId="{A0F11BE5-C2DD-4E60-BDD5-F4D334C0F566}" type="presParOf" srcId="{A55D9E89-8A40-43CC-B193-32CAD5399A4D}" destId="{2F4B3E20-8773-4054-8C72-C4E8F290246A}" srcOrd="5" destOrd="0" presId="urn:microsoft.com/office/officeart/2005/8/layout/default#5"/>
    <dgm:cxn modelId="{F7A64F3D-8865-4BEB-9FD9-5E6E29FC5F8F}" type="presParOf" srcId="{A55D9E89-8A40-43CC-B193-32CAD5399A4D}" destId="{3A0975F0-FF44-4DB0-AEE1-F2A8EB9E3255}" srcOrd="6" destOrd="0" presId="urn:microsoft.com/office/officeart/2005/8/layout/defaul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A221080-90F0-439D-92C4-83E226216719}" type="doc">
      <dgm:prSet loTypeId="urn:microsoft.com/office/officeart/2005/8/layout/default#6" loCatId="list" qsTypeId="urn:microsoft.com/office/officeart/2005/8/quickstyle/simple3" qsCatId="simple" csTypeId="urn:microsoft.com/office/officeart/2005/8/colors/accent1_2" csCatId="accent1" phldr="1"/>
      <dgm:spPr/>
      <dgm:t>
        <a:bodyPr/>
        <a:lstStyle/>
        <a:p>
          <a:endParaRPr lang="fr-FR"/>
        </a:p>
      </dgm:t>
    </dgm:pt>
    <dgm:pt modelId="{9CE5DF50-4258-4F3E-8398-9D7E25F43593}">
      <dgm:prSet phldrT="[Texte]"/>
      <dgm:spPr/>
      <dgm:t>
        <a:bodyPr/>
        <a:lstStyle/>
        <a:p>
          <a:r>
            <a:rPr lang="fr-FR" dirty="0" smtClean="0"/>
            <a:t>Simultanéité des fonctions </a:t>
          </a:r>
          <a:endParaRPr lang="fr-FR" dirty="0"/>
        </a:p>
      </dgm:t>
    </dgm:pt>
    <dgm:pt modelId="{96F18585-1246-40DF-9954-C4FE9A04B0C8}" type="parTrans" cxnId="{88D8EC9D-BED1-4E82-919E-C7E161E04921}">
      <dgm:prSet/>
      <dgm:spPr/>
      <dgm:t>
        <a:bodyPr/>
        <a:lstStyle/>
        <a:p>
          <a:endParaRPr lang="fr-FR"/>
        </a:p>
      </dgm:t>
    </dgm:pt>
    <dgm:pt modelId="{8076309D-7E7C-4951-AB30-C04995349E6A}" type="sibTrans" cxnId="{88D8EC9D-BED1-4E82-919E-C7E161E04921}">
      <dgm:prSet/>
      <dgm:spPr/>
      <dgm:t>
        <a:bodyPr/>
        <a:lstStyle/>
        <a:p>
          <a:endParaRPr lang="fr-FR"/>
        </a:p>
      </dgm:t>
    </dgm:pt>
    <dgm:pt modelId="{10624348-4789-4100-BA9E-B8CD95E03C10}">
      <dgm:prSet phldrT="[Texte]"/>
      <dgm:spPr/>
      <dgm:t>
        <a:bodyPr/>
        <a:lstStyle/>
        <a:p>
          <a:r>
            <a:rPr lang="fr-FR" dirty="0" smtClean="0"/>
            <a:t>Tâche mobilise plusieurs fonctions </a:t>
          </a:r>
          <a:endParaRPr lang="fr-FR" dirty="0"/>
        </a:p>
      </dgm:t>
    </dgm:pt>
    <dgm:pt modelId="{0A053181-5BDC-4B9E-9535-D77896A36FA9}" type="parTrans" cxnId="{CD8D4148-8076-4A06-9F6C-DA2ADFA06C28}">
      <dgm:prSet/>
      <dgm:spPr/>
      <dgm:t>
        <a:bodyPr/>
        <a:lstStyle/>
        <a:p>
          <a:endParaRPr lang="fr-FR"/>
        </a:p>
      </dgm:t>
    </dgm:pt>
    <dgm:pt modelId="{7C1FB10E-E15F-457D-B95E-8EA1AF127B2A}" type="sibTrans" cxnId="{CD8D4148-8076-4A06-9F6C-DA2ADFA06C28}">
      <dgm:prSet/>
      <dgm:spPr/>
      <dgm:t>
        <a:bodyPr/>
        <a:lstStyle/>
        <a:p>
          <a:endParaRPr lang="fr-FR"/>
        </a:p>
      </dgm:t>
    </dgm:pt>
    <dgm:pt modelId="{F6477E6C-2EE2-4FE7-844F-91BA9B0E618A}">
      <dgm:prSet phldrT="[Texte]"/>
      <dgm:spPr/>
      <dgm:t>
        <a:bodyPr/>
        <a:lstStyle/>
        <a:p>
          <a:r>
            <a:rPr lang="fr-FR" dirty="0" smtClean="0"/>
            <a:t>Dimensions psychologiques en interaction</a:t>
          </a:r>
          <a:endParaRPr lang="fr-FR" dirty="0"/>
        </a:p>
      </dgm:t>
    </dgm:pt>
    <dgm:pt modelId="{C4C933CA-5361-4B2F-B715-8BC6246C7A7B}" type="parTrans" cxnId="{C238C7E6-41D0-4DA4-9CA3-D9CADA1E491F}">
      <dgm:prSet/>
      <dgm:spPr/>
      <dgm:t>
        <a:bodyPr/>
        <a:lstStyle/>
        <a:p>
          <a:endParaRPr lang="fr-FR"/>
        </a:p>
      </dgm:t>
    </dgm:pt>
    <dgm:pt modelId="{E23119FA-49DE-4BF8-A59B-38C2EA0840F5}" type="sibTrans" cxnId="{C238C7E6-41D0-4DA4-9CA3-D9CADA1E491F}">
      <dgm:prSet/>
      <dgm:spPr/>
      <dgm:t>
        <a:bodyPr/>
        <a:lstStyle/>
        <a:p>
          <a:endParaRPr lang="fr-FR"/>
        </a:p>
      </dgm:t>
    </dgm:pt>
    <dgm:pt modelId="{AEF03375-1E0B-4981-9C0C-95C2943DF936}">
      <dgm:prSet phldrT="[Texte]"/>
      <dgm:spPr/>
      <dgm:t>
        <a:bodyPr/>
        <a:lstStyle/>
        <a:p>
          <a:r>
            <a:rPr lang="fr-FR" dirty="0" smtClean="0"/>
            <a:t>Trouble persistant </a:t>
          </a:r>
          <a:r>
            <a:rPr lang="fr-FR" u="sng" dirty="0" smtClean="0"/>
            <a:t>durable</a:t>
          </a:r>
          <a:r>
            <a:rPr lang="fr-FR" dirty="0" smtClean="0"/>
            <a:t>  (trouble isolé ou multiples troubles )</a:t>
          </a:r>
          <a:endParaRPr lang="fr-FR" dirty="0"/>
        </a:p>
      </dgm:t>
    </dgm:pt>
    <dgm:pt modelId="{BAC26EE5-59D3-46D8-AC45-C721BBE8F0C5}" type="parTrans" cxnId="{EF475BD5-86D8-458B-B85F-8F842E335D18}">
      <dgm:prSet/>
      <dgm:spPr/>
      <dgm:t>
        <a:bodyPr/>
        <a:lstStyle/>
        <a:p>
          <a:endParaRPr lang="fr-FR"/>
        </a:p>
      </dgm:t>
    </dgm:pt>
    <dgm:pt modelId="{5104A5A6-AEB9-4A1E-9D93-A9BCC8DCBA19}" type="sibTrans" cxnId="{EF475BD5-86D8-458B-B85F-8F842E335D18}">
      <dgm:prSet/>
      <dgm:spPr/>
      <dgm:t>
        <a:bodyPr/>
        <a:lstStyle/>
        <a:p>
          <a:endParaRPr lang="fr-FR"/>
        </a:p>
      </dgm:t>
    </dgm:pt>
    <dgm:pt modelId="{CA8B2561-B6E0-4CB7-B838-B2DBE8FF7DA5}">
      <dgm:prSet phldrT="[Texte]"/>
      <dgm:spPr/>
      <dgm:t>
        <a:bodyPr/>
        <a:lstStyle/>
        <a:p>
          <a:r>
            <a:rPr lang="fr-FR" dirty="0" smtClean="0"/>
            <a:t>Impact de ces Dysfonctionnements</a:t>
          </a:r>
        </a:p>
        <a:p>
          <a:r>
            <a:rPr lang="fr-FR" dirty="0" smtClean="0"/>
            <a:t>Sur les tâches scolaires   </a:t>
          </a:r>
          <a:endParaRPr lang="fr-FR" dirty="0"/>
        </a:p>
      </dgm:t>
    </dgm:pt>
    <dgm:pt modelId="{B1DEA9DF-A8F7-46C6-83C0-47117329F90C}" type="parTrans" cxnId="{D0F2CB77-09D5-4730-A581-052A3E5AA7C6}">
      <dgm:prSet/>
      <dgm:spPr/>
      <dgm:t>
        <a:bodyPr/>
        <a:lstStyle/>
        <a:p>
          <a:endParaRPr lang="fr-FR"/>
        </a:p>
      </dgm:t>
    </dgm:pt>
    <dgm:pt modelId="{AC370D41-2E69-4497-8F2A-5C055620730B}" type="sibTrans" cxnId="{D0F2CB77-09D5-4730-A581-052A3E5AA7C6}">
      <dgm:prSet/>
      <dgm:spPr/>
      <dgm:t>
        <a:bodyPr/>
        <a:lstStyle/>
        <a:p>
          <a:endParaRPr lang="fr-FR"/>
        </a:p>
      </dgm:t>
    </dgm:pt>
    <dgm:pt modelId="{C5B7DBFF-F9C1-4078-A373-2DB3146223FB}" type="pres">
      <dgm:prSet presAssocID="{EA221080-90F0-439D-92C4-83E226216719}" presName="diagram" presStyleCnt="0">
        <dgm:presLayoutVars>
          <dgm:dir/>
          <dgm:resizeHandles val="exact"/>
        </dgm:presLayoutVars>
      </dgm:prSet>
      <dgm:spPr/>
      <dgm:t>
        <a:bodyPr/>
        <a:lstStyle/>
        <a:p>
          <a:endParaRPr lang="fr-FR"/>
        </a:p>
      </dgm:t>
    </dgm:pt>
    <dgm:pt modelId="{3DDAB7A7-31E7-40E0-935B-E152AC203091}" type="pres">
      <dgm:prSet presAssocID="{9CE5DF50-4258-4F3E-8398-9D7E25F43593}" presName="node" presStyleLbl="node1" presStyleIdx="0" presStyleCnt="5">
        <dgm:presLayoutVars>
          <dgm:bulletEnabled val="1"/>
        </dgm:presLayoutVars>
      </dgm:prSet>
      <dgm:spPr/>
      <dgm:t>
        <a:bodyPr/>
        <a:lstStyle/>
        <a:p>
          <a:endParaRPr lang="fr-FR"/>
        </a:p>
      </dgm:t>
    </dgm:pt>
    <dgm:pt modelId="{56CB24C8-F885-441B-8605-9C385EAFBC09}" type="pres">
      <dgm:prSet presAssocID="{8076309D-7E7C-4951-AB30-C04995349E6A}" presName="sibTrans" presStyleCnt="0"/>
      <dgm:spPr/>
    </dgm:pt>
    <dgm:pt modelId="{18248F17-E76A-47FD-8952-4F667FCFAF95}" type="pres">
      <dgm:prSet presAssocID="{10624348-4789-4100-BA9E-B8CD95E03C10}" presName="node" presStyleLbl="node1" presStyleIdx="1" presStyleCnt="5">
        <dgm:presLayoutVars>
          <dgm:bulletEnabled val="1"/>
        </dgm:presLayoutVars>
      </dgm:prSet>
      <dgm:spPr/>
      <dgm:t>
        <a:bodyPr/>
        <a:lstStyle/>
        <a:p>
          <a:endParaRPr lang="fr-FR"/>
        </a:p>
      </dgm:t>
    </dgm:pt>
    <dgm:pt modelId="{6784C508-6D21-467C-A3EB-6D75A8272F61}" type="pres">
      <dgm:prSet presAssocID="{7C1FB10E-E15F-457D-B95E-8EA1AF127B2A}" presName="sibTrans" presStyleCnt="0"/>
      <dgm:spPr/>
    </dgm:pt>
    <dgm:pt modelId="{F4F395CF-F553-43CD-8F5C-082BB6CF545C}" type="pres">
      <dgm:prSet presAssocID="{F6477E6C-2EE2-4FE7-844F-91BA9B0E618A}" presName="node" presStyleLbl="node1" presStyleIdx="2" presStyleCnt="5">
        <dgm:presLayoutVars>
          <dgm:bulletEnabled val="1"/>
        </dgm:presLayoutVars>
      </dgm:prSet>
      <dgm:spPr/>
      <dgm:t>
        <a:bodyPr/>
        <a:lstStyle/>
        <a:p>
          <a:endParaRPr lang="fr-FR"/>
        </a:p>
      </dgm:t>
    </dgm:pt>
    <dgm:pt modelId="{BC5964A8-82C1-4B89-9619-42252427435B}" type="pres">
      <dgm:prSet presAssocID="{E23119FA-49DE-4BF8-A59B-38C2EA0840F5}" presName="sibTrans" presStyleCnt="0"/>
      <dgm:spPr/>
    </dgm:pt>
    <dgm:pt modelId="{021D6C00-3AFB-4DA0-87A5-3C09DB51B567}" type="pres">
      <dgm:prSet presAssocID="{AEF03375-1E0B-4981-9C0C-95C2943DF936}" presName="node" presStyleLbl="node1" presStyleIdx="3" presStyleCnt="5">
        <dgm:presLayoutVars>
          <dgm:bulletEnabled val="1"/>
        </dgm:presLayoutVars>
      </dgm:prSet>
      <dgm:spPr/>
      <dgm:t>
        <a:bodyPr/>
        <a:lstStyle/>
        <a:p>
          <a:endParaRPr lang="fr-FR"/>
        </a:p>
      </dgm:t>
    </dgm:pt>
    <dgm:pt modelId="{D0E554B6-DAD0-45FC-A240-F4F7FB9D8BB3}" type="pres">
      <dgm:prSet presAssocID="{5104A5A6-AEB9-4A1E-9D93-A9BCC8DCBA19}" presName="sibTrans" presStyleCnt="0"/>
      <dgm:spPr/>
    </dgm:pt>
    <dgm:pt modelId="{499BA95D-ECF5-4E4A-BCED-F6D6A7E31DB7}" type="pres">
      <dgm:prSet presAssocID="{CA8B2561-B6E0-4CB7-B838-B2DBE8FF7DA5}" presName="node" presStyleLbl="node1" presStyleIdx="4" presStyleCnt="5">
        <dgm:presLayoutVars>
          <dgm:bulletEnabled val="1"/>
        </dgm:presLayoutVars>
      </dgm:prSet>
      <dgm:spPr/>
      <dgm:t>
        <a:bodyPr/>
        <a:lstStyle/>
        <a:p>
          <a:endParaRPr lang="fr-FR"/>
        </a:p>
      </dgm:t>
    </dgm:pt>
  </dgm:ptLst>
  <dgm:cxnLst>
    <dgm:cxn modelId="{838B432B-5FAB-4C60-A4BA-DD03D86B5727}" type="presOf" srcId="{F6477E6C-2EE2-4FE7-844F-91BA9B0E618A}" destId="{F4F395CF-F553-43CD-8F5C-082BB6CF545C}" srcOrd="0" destOrd="0" presId="urn:microsoft.com/office/officeart/2005/8/layout/default#6"/>
    <dgm:cxn modelId="{CD8D4148-8076-4A06-9F6C-DA2ADFA06C28}" srcId="{EA221080-90F0-439D-92C4-83E226216719}" destId="{10624348-4789-4100-BA9E-B8CD95E03C10}" srcOrd="1" destOrd="0" parTransId="{0A053181-5BDC-4B9E-9535-D77896A36FA9}" sibTransId="{7C1FB10E-E15F-457D-B95E-8EA1AF127B2A}"/>
    <dgm:cxn modelId="{3A757EF5-5900-400C-BEBF-8DFE4211C4D7}" type="presOf" srcId="{9CE5DF50-4258-4F3E-8398-9D7E25F43593}" destId="{3DDAB7A7-31E7-40E0-935B-E152AC203091}" srcOrd="0" destOrd="0" presId="urn:microsoft.com/office/officeart/2005/8/layout/default#6"/>
    <dgm:cxn modelId="{88D8EC9D-BED1-4E82-919E-C7E161E04921}" srcId="{EA221080-90F0-439D-92C4-83E226216719}" destId="{9CE5DF50-4258-4F3E-8398-9D7E25F43593}" srcOrd="0" destOrd="0" parTransId="{96F18585-1246-40DF-9954-C4FE9A04B0C8}" sibTransId="{8076309D-7E7C-4951-AB30-C04995349E6A}"/>
    <dgm:cxn modelId="{8D2F1B8C-8394-43D0-9CF0-B5BC87C91457}" type="presOf" srcId="{CA8B2561-B6E0-4CB7-B838-B2DBE8FF7DA5}" destId="{499BA95D-ECF5-4E4A-BCED-F6D6A7E31DB7}" srcOrd="0" destOrd="0" presId="urn:microsoft.com/office/officeart/2005/8/layout/default#6"/>
    <dgm:cxn modelId="{50078D71-C973-4CA0-A0B9-0C9CC4378094}" type="presOf" srcId="{EA221080-90F0-439D-92C4-83E226216719}" destId="{C5B7DBFF-F9C1-4078-A373-2DB3146223FB}" srcOrd="0" destOrd="0" presId="urn:microsoft.com/office/officeart/2005/8/layout/default#6"/>
    <dgm:cxn modelId="{B02B047E-9E76-4B98-A636-AEE662B55001}" type="presOf" srcId="{AEF03375-1E0B-4981-9C0C-95C2943DF936}" destId="{021D6C00-3AFB-4DA0-87A5-3C09DB51B567}" srcOrd="0" destOrd="0" presId="urn:microsoft.com/office/officeart/2005/8/layout/default#6"/>
    <dgm:cxn modelId="{48491532-D2A7-430C-87F3-FB31363BFEA2}" type="presOf" srcId="{10624348-4789-4100-BA9E-B8CD95E03C10}" destId="{18248F17-E76A-47FD-8952-4F667FCFAF95}" srcOrd="0" destOrd="0" presId="urn:microsoft.com/office/officeart/2005/8/layout/default#6"/>
    <dgm:cxn modelId="{D0F2CB77-09D5-4730-A581-052A3E5AA7C6}" srcId="{EA221080-90F0-439D-92C4-83E226216719}" destId="{CA8B2561-B6E0-4CB7-B838-B2DBE8FF7DA5}" srcOrd="4" destOrd="0" parTransId="{B1DEA9DF-A8F7-46C6-83C0-47117329F90C}" sibTransId="{AC370D41-2E69-4497-8F2A-5C055620730B}"/>
    <dgm:cxn modelId="{EF475BD5-86D8-458B-B85F-8F842E335D18}" srcId="{EA221080-90F0-439D-92C4-83E226216719}" destId="{AEF03375-1E0B-4981-9C0C-95C2943DF936}" srcOrd="3" destOrd="0" parTransId="{BAC26EE5-59D3-46D8-AC45-C721BBE8F0C5}" sibTransId="{5104A5A6-AEB9-4A1E-9D93-A9BCC8DCBA19}"/>
    <dgm:cxn modelId="{C238C7E6-41D0-4DA4-9CA3-D9CADA1E491F}" srcId="{EA221080-90F0-439D-92C4-83E226216719}" destId="{F6477E6C-2EE2-4FE7-844F-91BA9B0E618A}" srcOrd="2" destOrd="0" parTransId="{C4C933CA-5361-4B2F-B715-8BC6246C7A7B}" sibTransId="{E23119FA-49DE-4BF8-A59B-38C2EA0840F5}"/>
    <dgm:cxn modelId="{27AA5CCF-B54E-4407-AF00-DE6425C676D8}" type="presParOf" srcId="{C5B7DBFF-F9C1-4078-A373-2DB3146223FB}" destId="{3DDAB7A7-31E7-40E0-935B-E152AC203091}" srcOrd="0" destOrd="0" presId="urn:microsoft.com/office/officeart/2005/8/layout/default#6"/>
    <dgm:cxn modelId="{3B5B9700-7A79-4320-9C93-D09D93AB20BD}" type="presParOf" srcId="{C5B7DBFF-F9C1-4078-A373-2DB3146223FB}" destId="{56CB24C8-F885-441B-8605-9C385EAFBC09}" srcOrd="1" destOrd="0" presId="urn:microsoft.com/office/officeart/2005/8/layout/default#6"/>
    <dgm:cxn modelId="{36EEDBB4-9CA0-4796-80FA-B7DDD322AFB4}" type="presParOf" srcId="{C5B7DBFF-F9C1-4078-A373-2DB3146223FB}" destId="{18248F17-E76A-47FD-8952-4F667FCFAF95}" srcOrd="2" destOrd="0" presId="urn:microsoft.com/office/officeart/2005/8/layout/default#6"/>
    <dgm:cxn modelId="{296DE558-254A-4C59-8332-E88627577C6B}" type="presParOf" srcId="{C5B7DBFF-F9C1-4078-A373-2DB3146223FB}" destId="{6784C508-6D21-467C-A3EB-6D75A8272F61}" srcOrd="3" destOrd="0" presId="urn:microsoft.com/office/officeart/2005/8/layout/default#6"/>
    <dgm:cxn modelId="{6682A9D8-C180-44B6-A3F8-4205599EE807}" type="presParOf" srcId="{C5B7DBFF-F9C1-4078-A373-2DB3146223FB}" destId="{F4F395CF-F553-43CD-8F5C-082BB6CF545C}" srcOrd="4" destOrd="0" presId="urn:microsoft.com/office/officeart/2005/8/layout/default#6"/>
    <dgm:cxn modelId="{09D104F8-350B-4DD3-A262-168863585C5C}" type="presParOf" srcId="{C5B7DBFF-F9C1-4078-A373-2DB3146223FB}" destId="{BC5964A8-82C1-4B89-9619-42252427435B}" srcOrd="5" destOrd="0" presId="urn:microsoft.com/office/officeart/2005/8/layout/default#6"/>
    <dgm:cxn modelId="{D48FA380-2207-466A-A5FF-93615D1999C5}" type="presParOf" srcId="{C5B7DBFF-F9C1-4078-A373-2DB3146223FB}" destId="{021D6C00-3AFB-4DA0-87A5-3C09DB51B567}" srcOrd="6" destOrd="0" presId="urn:microsoft.com/office/officeart/2005/8/layout/default#6"/>
    <dgm:cxn modelId="{A060A572-4416-43C8-8EFE-11E7CF6CAC2B}" type="presParOf" srcId="{C5B7DBFF-F9C1-4078-A373-2DB3146223FB}" destId="{D0E554B6-DAD0-45FC-A240-F4F7FB9D8BB3}" srcOrd="7" destOrd="0" presId="urn:microsoft.com/office/officeart/2005/8/layout/default#6"/>
    <dgm:cxn modelId="{1B9AAD17-3439-4AC1-9D17-C7E2D9464E17}" type="presParOf" srcId="{C5B7DBFF-F9C1-4078-A373-2DB3146223FB}" destId="{499BA95D-ECF5-4E4A-BCED-F6D6A7E31DB7}" srcOrd="8" destOrd="0" presId="urn:microsoft.com/office/officeart/2005/8/layout/defaul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405E6D9-66B3-472A-B3DE-F5E9B9630516}" type="doc">
      <dgm:prSet loTypeId="urn:microsoft.com/office/officeart/2005/8/layout/default#7" loCatId="list" qsTypeId="urn:microsoft.com/office/officeart/2005/8/quickstyle/simple3" qsCatId="simple" csTypeId="urn:microsoft.com/office/officeart/2005/8/colors/accent1_2" csCatId="accent1" phldr="1"/>
      <dgm:spPr/>
      <dgm:t>
        <a:bodyPr/>
        <a:lstStyle/>
        <a:p>
          <a:endParaRPr lang="fr-FR"/>
        </a:p>
      </dgm:t>
    </dgm:pt>
    <dgm:pt modelId="{53E89ECE-348D-46D9-9B5E-FA51D6F95E3E}">
      <dgm:prSet phldrT="[Texte]"/>
      <dgm:spPr/>
      <dgm:t>
        <a:bodyPr/>
        <a:lstStyle/>
        <a:p>
          <a:r>
            <a:rPr lang="fr-FR" dirty="0" smtClean="0"/>
            <a:t>Stratégie pour le contourner ou le compenser </a:t>
          </a:r>
          <a:endParaRPr lang="fr-FR" dirty="0"/>
        </a:p>
      </dgm:t>
    </dgm:pt>
    <dgm:pt modelId="{594A7F33-8B9B-4826-973E-8A1E19D1FB20}" type="parTrans" cxnId="{7871B8F4-EFD4-477A-8909-0A071B044883}">
      <dgm:prSet/>
      <dgm:spPr/>
      <dgm:t>
        <a:bodyPr/>
        <a:lstStyle/>
        <a:p>
          <a:endParaRPr lang="fr-FR"/>
        </a:p>
      </dgm:t>
    </dgm:pt>
    <dgm:pt modelId="{9BC5C508-CE40-4282-8D5F-64B9EC0247D0}" type="sibTrans" cxnId="{7871B8F4-EFD4-477A-8909-0A071B044883}">
      <dgm:prSet/>
      <dgm:spPr/>
      <dgm:t>
        <a:bodyPr/>
        <a:lstStyle/>
        <a:p>
          <a:endParaRPr lang="fr-FR"/>
        </a:p>
      </dgm:t>
    </dgm:pt>
    <dgm:pt modelId="{7AA92550-A1FA-437F-90EC-F60CEAF317CD}">
      <dgm:prSet phldrT="[Texte]"/>
      <dgm:spPr/>
      <dgm:t>
        <a:bodyPr/>
        <a:lstStyle/>
        <a:p>
          <a:r>
            <a:rPr lang="fr-FR" dirty="0" smtClean="0"/>
            <a:t>Organisation  dans le temps  dans l’espace </a:t>
          </a:r>
          <a:endParaRPr lang="fr-FR" dirty="0"/>
        </a:p>
      </dgm:t>
    </dgm:pt>
    <dgm:pt modelId="{52476927-E6F3-4AD5-B289-6B419BBC546D}" type="parTrans" cxnId="{75CB5263-C05A-4D2A-A7D8-7D21B50EFE4D}">
      <dgm:prSet/>
      <dgm:spPr/>
      <dgm:t>
        <a:bodyPr/>
        <a:lstStyle/>
        <a:p>
          <a:endParaRPr lang="fr-FR"/>
        </a:p>
      </dgm:t>
    </dgm:pt>
    <dgm:pt modelId="{717CB797-13E0-4E64-8348-8177968AEAD2}" type="sibTrans" cxnId="{75CB5263-C05A-4D2A-A7D8-7D21B50EFE4D}">
      <dgm:prSet/>
      <dgm:spPr/>
      <dgm:t>
        <a:bodyPr/>
        <a:lstStyle/>
        <a:p>
          <a:endParaRPr lang="fr-FR"/>
        </a:p>
      </dgm:t>
    </dgm:pt>
    <dgm:pt modelId="{6D52ED01-4F8B-4316-84EF-78848202AF8A}">
      <dgm:prSet phldrT="[Texte]"/>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dirty="0" smtClean="0"/>
            <a:t>Production/émission  Réception </a:t>
          </a:r>
        </a:p>
        <a:p>
          <a:pPr defTabSz="889000">
            <a:lnSpc>
              <a:spcPct val="90000"/>
            </a:lnSpc>
            <a:spcBef>
              <a:spcPct val="0"/>
            </a:spcBef>
            <a:spcAft>
              <a:spcPct val="35000"/>
            </a:spcAft>
          </a:pPr>
          <a:endParaRPr lang="fr-FR" dirty="0"/>
        </a:p>
      </dgm:t>
    </dgm:pt>
    <dgm:pt modelId="{C5DFD573-8950-416B-97CA-E8C5EAA6D239}" type="parTrans" cxnId="{4ECFAECE-1ED2-48B0-9A4B-ECDFEB0A90BA}">
      <dgm:prSet/>
      <dgm:spPr/>
      <dgm:t>
        <a:bodyPr/>
        <a:lstStyle/>
        <a:p>
          <a:endParaRPr lang="fr-FR"/>
        </a:p>
      </dgm:t>
    </dgm:pt>
    <dgm:pt modelId="{BF3E4241-9055-4FBE-BE88-048EC127709E}" type="sibTrans" cxnId="{4ECFAECE-1ED2-48B0-9A4B-ECDFEB0A90BA}">
      <dgm:prSet/>
      <dgm:spPr/>
      <dgm:t>
        <a:bodyPr/>
        <a:lstStyle/>
        <a:p>
          <a:endParaRPr lang="fr-FR"/>
        </a:p>
      </dgm:t>
    </dgm:pt>
    <dgm:pt modelId="{B47AAF50-82E6-4938-8345-5D30BB115E6B}">
      <dgm:prSet phldrT="[Texte]"/>
      <dgm:spPr/>
      <dgm:t>
        <a:bodyPr/>
        <a:lstStyle/>
        <a:p>
          <a:r>
            <a:rPr lang="fr-FR" dirty="0" smtClean="0"/>
            <a:t>Fatigabilité/agitation/lenteur    </a:t>
          </a:r>
          <a:endParaRPr lang="fr-FR" dirty="0"/>
        </a:p>
      </dgm:t>
    </dgm:pt>
    <dgm:pt modelId="{BDE10B53-FFF0-47CF-BCFD-5F36C123DB4C}" type="parTrans" cxnId="{52EC184A-009E-4C64-95BB-89511CDA5A44}">
      <dgm:prSet/>
      <dgm:spPr/>
      <dgm:t>
        <a:bodyPr/>
        <a:lstStyle/>
        <a:p>
          <a:endParaRPr lang="fr-FR"/>
        </a:p>
      </dgm:t>
    </dgm:pt>
    <dgm:pt modelId="{976F8138-1261-4F7C-9D90-9D9031712A60}" type="sibTrans" cxnId="{52EC184A-009E-4C64-95BB-89511CDA5A44}">
      <dgm:prSet/>
      <dgm:spPr/>
      <dgm:t>
        <a:bodyPr/>
        <a:lstStyle/>
        <a:p>
          <a:endParaRPr lang="fr-FR"/>
        </a:p>
      </dgm:t>
    </dgm:pt>
    <dgm:pt modelId="{ED57D143-7ADD-4125-B3F5-B358FD9F63BC}">
      <dgm:prSet phldrT="[Texte]"/>
      <dgm:spPr/>
      <dgm:t>
        <a:bodyPr/>
        <a:lstStyle/>
        <a:p>
          <a:r>
            <a:rPr lang="fr-FR" dirty="0" smtClean="0"/>
            <a:t>Compréhension  impacté plus ou moins fortement  </a:t>
          </a:r>
          <a:endParaRPr lang="fr-FR" dirty="0"/>
        </a:p>
      </dgm:t>
    </dgm:pt>
    <dgm:pt modelId="{0E74DB3B-07ED-440D-836D-389C427741CD}" type="parTrans" cxnId="{A52562F5-C522-49B2-9DBD-F2852F0A3B18}">
      <dgm:prSet/>
      <dgm:spPr/>
      <dgm:t>
        <a:bodyPr/>
        <a:lstStyle/>
        <a:p>
          <a:endParaRPr lang="fr-FR"/>
        </a:p>
      </dgm:t>
    </dgm:pt>
    <dgm:pt modelId="{BE7DB45A-C4DD-4F0B-8377-C343E68CB101}" type="sibTrans" cxnId="{A52562F5-C522-49B2-9DBD-F2852F0A3B18}">
      <dgm:prSet/>
      <dgm:spPr/>
      <dgm:t>
        <a:bodyPr/>
        <a:lstStyle/>
        <a:p>
          <a:endParaRPr lang="fr-FR"/>
        </a:p>
      </dgm:t>
    </dgm:pt>
    <dgm:pt modelId="{2A1A0001-66D0-4B88-AC1D-BE3EFE2EA01E}" type="pres">
      <dgm:prSet presAssocID="{E405E6D9-66B3-472A-B3DE-F5E9B9630516}" presName="diagram" presStyleCnt="0">
        <dgm:presLayoutVars>
          <dgm:dir/>
          <dgm:resizeHandles val="exact"/>
        </dgm:presLayoutVars>
      </dgm:prSet>
      <dgm:spPr/>
      <dgm:t>
        <a:bodyPr/>
        <a:lstStyle/>
        <a:p>
          <a:endParaRPr lang="fr-FR"/>
        </a:p>
      </dgm:t>
    </dgm:pt>
    <dgm:pt modelId="{45C68FA6-BBE7-4488-8CD5-7D75C5DBBA46}" type="pres">
      <dgm:prSet presAssocID="{53E89ECE-348D-46D9-9B5E-FA51D6F95E3E}" presName="node" presStyleLbl="node1" presStyleIdx="0" presStyleCnt="5">
        <dgm:presLayoutVars>
          <dgm:bulletEnabled val="1"/>
        </dgm:presLayoutVars>
      </dgm:prSet>
      <dgm:spPr/>
      <dgm:t>
        <a:bodyPr/>
        <a:lstStyle/>
        <a:p>
          <a:endParaRPr lang="fr-FR"/>
        </a:p>
      </dgm:t>
    </dgm:pt>
    <dgm:pt modelId="{0FCF3D9D-6243-4824-AC1F-96A0FA7584EA}" type="pres">
      <dgm:prSet presAssocID="{9BC5C508-CE40-4282-8D5F-64B9EC0247D0}" presName="sibTrans" presStyleCnt="0"/>
      <dgm:spPr/>
    </dgm:pt>
    <dgm:pt modelId="{0ED23EA1-83D1-470D-ADCA-B2E9F4C7EAB9}" type="pres">
      <dgm:prSet presAssocID="{7AA92550-A1FA-437F-90EC-F60CEAF317CD}" presName="node" presStyleLbl="node1" presStyleIdx="1" presStyleCnt="5">
        <dgm:presLayoutVars>
          <dgm:bulletEnabled val="1"/>
        </dgm:presLayoutVars>
      </dgm:prSet>
      <dgm:spPr/>
      <dgm:t>
        <a:bodyPr/>
        <a:lstStyle/>
        <a:p>
          <a:endParaRPr lang="fr-FR"/>
        </a:p>
      </dgm:t>
    </dgm:pt>
    <dgm:pt modelId="{6B636FEF-5D65-4131-AEC0-045B79FA6572}" type="pres">
      <dgm:prSet presAssocID="{717CB797-13E0-4E64-8348-8177968AEAD2}" presName="sibTrans" presStyleCnt="0"/>
      <dgm:spPr/>
    </dgm:pt>
    <dgm:pt modelId="{3723AE77-D56E-4A0A-A5D0-B226DB68D676}" type="pres">
      <dgm:prSet presAssocID="{6D52ED01-4F8B-4316-84EF-78848202AF8A}" presName="node" presStyleLbl="node1" presStyleIdx="2" presStyleCnt="5">
        <dgm:presLayoutVars>
          <dgm:bulletEnabled val="1"/>
        </dgm:presLayoutVars>
      </dgm:prSet>
      <dgm:spPr/>
      <dgm:t>
        <a:bodyPr/>
        <a:lstStyle/>
        <a:p>
          <a:endParaRPr lang="fr-FR"/>
        </a:p>
      </dgm:t>
    </dgm:pt>
    <dgm:pt modelId="{6F6BC713-6B7E-4D12-95CB-3CF9A14252A0}" type="pres">
      <dgm:prSet presAssocID="{BF3E4241-9055-4FBE-BE88-048EC127709E}" presName="sibTrans" presStyleCnt="0"/>
      <dgm:spPr/>
    </dgm:pt>
    <dgm:pt modelId="{671136EC-31FD-4E4C-97BB-A33BA9458899}" type="pres">
      <dgm:prSet presAssocID="{B47AAF50-82E6-4938-8345-5D30BB115E6B}" presName="node" presStyleLbl="node1" presStyleIdx="3" presStyleCnt="5">
        <dgm:presLayoutVars>
          <dgm:bulletEnabled val="1"/>
        </dgm:presLayoutVars>
      </dgm:prSet>
      <dgm:spPr/>
      <dgm:t>
        <a:bodyPr/>
        <a:lstStyle/>
        <a:p>
          <a:endParaRPr lang="fr-FR"/>
        </a:p>
      </dgm:t>
    </dgm:pt>
    <dgm:pt modelId="{BEDF18CB-A302-4F30-BA85-4E5C481B1F9A}" type="pres">
      <dgm:prSet presAssocID="{976F8138-1261-4F7C-9D90-9D9031712A60}" presName="sibTrans" presStyleCnt="0"/>
      <dgm:spPr/>
    </dgm:pt>
    <dgm:pt modelId="{BFD47BAA-9987-4082-BEF6-306776B96783}" type="pres">
      <dgm:prSet presAssocID="{ED57D143-7ADD-4125-B3F5-B358FD9F63BC}" presName="node" presStyleLbl="node1" presStyleIdx="4" presStyleCnt="5">
        <dgm:presLayoutVars>
          <dgm:bulletEnabled val="1"/>
        </dgm:presLayoutVars>
      </dgm:prSet>
      <dgm:spPr/>
      <dgm:t>
        <a:bodyPr/>
        <a:lstStyle/>
        <a:p>
          <a:endParaRPr lang="fr-FR"/>
        </a:p>
      </dgm:t>
    </dgm:pt>
  </dgm:ptLst>
  <dgm:cxnLst>
    <dgm:cxn modelId="{223A32BC-6640-40D5-8953-64D67F7FAAAF}" type="presOf" srcId="{7AA92550-A1FA-437F-90EC-F60CEAF317CD}" destId="{0ED23EA1-83D1-470D-ADCA-B2E9F4C7EAB9}" srcOrd="0" destOrd="0" presId="urn:microsoft.com/office/officeart/2005/8/layout/default#7"/>
    <dgm:cxn modelId="{9529CDF3-1A2D-4F38-8189-46E431AC900C}" type="presOf" srcId="{53E89ECE-348D-46D9-9B5E-FA51D6F95E3E}" destId="{45C68FA6-BBE7-4488-8CD5-7D75C5DBBA46}" srcOrd="0" destOrd="0" presId="urn:microsoft.com/office/officeart/2005/8/layout/default#7"/>
    <dgm:cxn modelId="{52EC184A-009E-4C64-95BB-89511CDA5A44}" srcId="{E405E6D9-66B3-472A-B3DE-F5E9B9630516}" destId="{B47AAF50-82E6-4938-8345-5D30BB115E6B}" srcOrd="3" destOrd="0" parTransId="{BDE10B53-FFF0-47CF-BCFD-5F36C123DB4C}" sibTransId="{976F8138-1261-4F7C-9D90-9D9031712A60}"/>
    <dgm:cxn modelId="{7871B8F4-EFD4-477A-8909-0A071B044883}" srcId="{E405E6D9-66B3-472A-B3DE-F5E9B9630516}" destId="{53E89ECE-348D-46D9-9B5E-FA51D6F95E3E}" srcOrd="0" destOrd="0" parTransId="{594A7F33-8B9B-4826-973E-8A1E19D1FB20}" sibTransId="{9BC5C508-CE40-4282-8D5F-64B9EC0247D0}"/>
    <dgm:cxn modelId="{E1496487-9143-428E-979F-B914012FA8A0}" type="presOf" srcId="{E405E6D9-66B3-472A-B3DE-F5E9B9630516}" destId="{2A1A0001-66D0-4B88-AC1D-BE3EFE2EA01E}" srcOrd="0" destOrd="0" presId="urn:microsoft.com/office/officeart/2005/8/layout/default#7"/>
    <dgm:cxn modelId="{4ECFAECE-1ED2-48B0-9A4B-ECDFEB0A90BA}" srcId="{E405E6D9-66B3-472A-B3DE-F5E9B9630516}" destId="{6D52ED01-4F8B-4316-84EF-78848202AF8A}" srcOrd="2" destOrd="0" parTransId="{C5DFD573-8950-416B-97CA-E8C5EAA6D239}" sibTransId="{BF3E4241-9055-4FBE-BE88-048EC127709E}"/>
    <dgm:cxn modelId="{44192871-D831-4077-A727-E8F144DE3275}" type="presOf" srcId="{ED57D143-7ADD-4125-B3F5-B358FD9F63BC}" destId="{BFD47BAA-9987-4082-BEF6-306776B96783}" srcOrd="0" destOrd="0" presId="urn:microsoft.com/office/officeart/2005/8/layout/default#7"/>
    <dgm:cxn modelId="{AE4EB52D-DCBB-43A0-87A9-9B0E95A627D3}" type="presOf" srcId="{B47AAF50-82E6-4938-8345-5D30BB115E6B}" destId="{671136EC-31FD-4E4C-97BB-A33BA9458899}" srcOrd="0" destOrd="0" presId="urn:microsoft.com/office/officeart/2005/8/layout/default#7"/>
    <dgm:cxn modelId="{75CB5263-C05A-4D2A-A7D8-7D21B50EFE4D}" srcId="{E405E6D9-66B3-472A-B3DE-F5E9B9630516}" destId="{7AA92550-A1FA-437F-90EC-F60CEAF317CD}" srcOrd="1" destOrd="0" parTransId="{52476927-E6F3-4AD5-B289-6B419BBC546D}" sibTransId="{717CB797-13E0-4E64-8348-8177968AEAD2}"/>
    <dgm:cxn modelId="{399C7E23-4265-4F88-9E75-A71E0CF58CE5}" type="presOf" srcId="{6D52ED01-4F8B-4316-84EF-78848202AF8A}" destId="{3723AE77-D56E-4A0A-A5D0-B226DB68D676}" srcOrd="0" destOrd="0" presId="urn:microsoft.com/office/officeart/2005/8/layout/default#7"/>
    <dgm:cxn modelId="{A52562F5-C522-49B2-9DBD-F2852F0A3B18}" srcId="{E405E6D9-66B3-472A-B3DE-F5E9B9630516}" destId="{ED57D143-7ADD-4125-B3F5-B358FD9F63BC}" srcOrd="4" destOrd="0" parTransId="{0E74DB3B-07ED-440D-836D-389C427741CD}" sibTransId="{BE7DB45A-C4DD-4F0B-8377-C343E68CB101}"/>
    <dgm:cxn modelId="{7CD3D23A-0043-45F6-A0D7-757E4624D338}" type="presParOf" srcId="{2A1A0001-66D0-4B88-AC1D-BE3EFE2EA01E}" destId="{45C68FA6-BBE7-4488-8CD5-7D75C5DBBA46}" srcOrd="0" destOrd="0" presId="urn:microsoft.com/office/officeart/2005/8/layout/default#7"/>
    <dgm:cxn modelId="{4D78CD57-A513-4239-9518-E3719FB25E1B}" type="presParOf" srcId="{2A1A0001-66D0-4B88-AC1D-BE3EFE2EA01E}" destId="{0FCF3D9D-6243-4824-AC1F-96A0FA7584EA}" srcOrd="1" destOrd="0" presId="urn:microsoft.com/office/officeart/2005/8/layout/default#7"/>
    <dgm:cxn modelId="{6876BC40-5029-4982-A382-54F4B4E26321}" type="presParOf" srcId="{2A1A0001-66D0-4B88-AC1D-BE3EFE2EA01E}" destId="{0ED23EA1-83D1-470D-ADCA-B2E9F4C7EAB9}" srcOrd="2" destOrd="0" presId="urn:microsoft.com/office/officeart/2005/8/layout/default#7"/>
    <dgm:cxn modelId="{FD578B63-2A28-4BE5-9E7F-EE0D95E1FB46}" type="presParOf" srcId="{2A1A0001-66D0-4B88-AC1D-BE3EFE2EA01E}" destId="{6B636FEF-5D65-4131-AEC0-045B79FA6572}" srcOrd="3" destOrd="0" presId="urn:microsoft.com/office/officeart/2005/8/layout/default#7"/>
    <dgm:cxn modelId="{167A85EB-B234-44F1-A908-F469BEF26486}" type="presParOf" srcId="{2A1A0001-66D0-4B88-AC1D-BE3EFE2EA01E}" destId="{3723AE77-D56E-4A0A-A5D0-B226DB68D676}" srcOrd="4" destOrd="0" presId="urn:microsoft.com/office/officeart/2005/8/layout/default#7"/>
    <dgm:cxn modelId="{5D07B325-04C2-4A81-95B6-DCC17A6EEA20}" type="presParOf" srcId="{2A1A0001-66D0-4B88-AC1D-BE3EFE2EA01E}" destId="{6F6BC713-6B7E-4D12-95CB-3CF9A14252A0}" srcOrd="5" destOrd="0" presId="urn:microsoft.com/office/officeart/2005/8/layout/default#7"/>
    <dgm:cxn modelId="{AB6D9C94-9F17-4B66-925B-23E1F66CC973}" type="presParOf" srcId="{2A1A0001-66D0-4B88-AC1D-BE3EFE2EA01E}" destId="{671136EC-31FD-4E4C-97BB-A33BA9458899}" srcOrd="6" destOrd="0" presId="urn:microsoft.com/office/officeart/2005/8/layout/default#7"/>
    <dgm:cxn modelId="{1ADFEF50-14EE-4C6C-ADCC-EE70D930B0F6}" type="presParOf" srcId="{2A1A0001-66D0-4B88-AC1D-BE3EFE2EA01E}" destId="{BEDF18CB-A302-4F30-BA85-4E5C481B1F9A}" srcOrd="7" destOrd="0" presId="urn:microsoft.com/office/officeart/2005/8/layout/default#7"/>
    <dgm:cxn modelId="{53A384B8-D9BC-4411-A90B-830908C35D75}" type="presParOf" srcId="{2A1A0001-66D0-4B88-AC1D-BE3EFE2EA01E}" destId="{BFD47BAA-9987-4082-BEF6-306776B96783}" srcOrd="8" destOrd="0" presId="urn:microsoft.com/office/officeart/2005/8/layout/defaul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B84DDD-5FD5-4CE4-875A-1F8CBDA23F7D}" type="doc">
      <dgm:prSet loTypeId="urn:microsoft.com/office/officeart/2005/8/layout/vList6" loCatId="list" qsTypeId="urn:microsoft.com/office/officeart/2005/8/quickstyle/simple3" qsCatId="simple" csTypeId="urn:microsoft.com/office/officeart/2005/8/colors/accent1_2" csCatId="accent1" phldr="1"/>
      <dgm:spPr/>
      <dgm:t>
        <a:bodyPr/>
        <a:lstStyle/>
        <a:p>
          <a:endParaRPr lang="fr-FR"/>
        </a:p>
      </dgm:t>
    </dgm:pt>
    <dgm:pt modelId="{4377824A-8482-4900-B339-DD4637E0A51F}">
      <dgm:prSet phldrT="[Texte]"/>
      <dgm:spPr/>
      <dgm:t>
        <a:bodyPr/>
        <a:lstStyle/>
        <a:p>
          <a:r>
            <a:rPr lang="fr-FR" dirty="0" smtClean="0"/>
            <a:t>Ce que permet le PAI </a:t>
          </a:r>
          <a:endParaRPr lang="fr-FR" dirty="0"/>
        </a:p>
      </dgm:t>
    </dgm:pt>
    <dgm:pt modelId="{D9E1B588-BE9C-4493-A02D-920F2633A586}" type="parTrans" cxnId="{DF7767F0-34A5-4E5C-A705-3EB1AECF9C0C}">
      <dgm:prSet/>
      <dgm:spPr/>
      <dgm:t>
        <a:bodyPr/>
        <a:lstStyle/>
        <a:p>
          <a:endParaRPr lang="fr-FR"/>
        </a:p>
      </dgm:t>
    </dgm:pt>
    <dgm:pt modelId="{AEC5FEF2-F3F1-45FD-BAF8-ABEE298A7860}" type="sibTrans" cxnId="{DF7767F0-34A5-4E5C-A705-3EB1AECF9C0C}">
      <dgm:prSet/>
      <dgm:spPr/>
      <dgm:t>
        <a:bodyPr/>
        <a:lstStyle/>
        <a:p>
          <a:endParaRPr lang="fr-FR"/>
        </a:p>
      </dgm:t>
    </dgm:pt>
    <dgm:pt modelId="{C3DD04FF-F2C7-40F8-9135-38D834734376}">
      <dgm:prSet phldrT="[Texte]"/>
      <dgm:spPr/>
      <dgm:t>
        <a:bodyPr/>
        <a:lstStyle/>
        <a:p>
          <a:r>
            <a:rPr lang="fr-FR" dirty="0" smtClean="0"/>
            <a:t>Accueil de l’élève malade  </a:t>
          </a:r>
          <a:endParaRPr lang="fr-FR" dirty="0"/>
        </a:p>
      </dgm:t>
    </dgm:pt>
    <dgm:pt modelId="{65C79D9D-B815-4807-9302-76D75FBB59EC}" type="parTrans" cxnId="{E2ABA413-44DF-4B71-B1F3-6EA67D8470CD}">
      <dgm:prSet/>
      <dgm:spPr/>
      <dgm:t>
        <a:bodyPr/>
        <a:lstStyle/>
        <a:p>
          <a:endParaRPr lang="fr-FR"/>
        </a:p>
      </dgm:t>
    </dgm:pt>
    <dgm:pt modelId="{38A6F083-9CB6-41AA-9186-3A51C8DD34C7}" type="sibTrans" cxnId="{E2ABA413-44DF-4B71-B1F3-6EA67D8470CD}">
      <dgm:prSet/>
      <dgm:spPr/>
      <dgm:t>
        <a:bodyPr/>
        <a:lstStyle/>
        <a:p>
          <a:endParaRPr lang="fr-FR"/>
        </a:p>
      </dgm:t>
    </dgm:pt>
    <dgm:pt modelId="{292BA1BC-AD78-4854-8520-A75B56F0EA4C}">
      <dgm:prSet phldrT="[Texte]"/>
      <dgm:spPr/>
      <dgm:t>
        <a:bodyPr/>
        <a:lstStyle/>
        <a:p>
          <a:r>
            <a:rPr lang="fr-FR" dirty="0" smtClean="0"/>
            <a:t>Attitudes à adopter en cas de nécessité </a:t>
          </a:r>
          <a:endParaRPr lang="fr-FR" dirty="0"/>
        </a:p>
      </dgm:t>
    </dgm:pt>
    <dgm:pt modelId="{C63D37CF-23D0-4C55-BABE-1E8FE03D41F4}" type="parTrans" cxnId="{4254DCA7-87EC-4FE8-9723-CFEC5B90D93F}">
      <dgm:prSet/>
      <dgm:spPr/>
      <dgm:t>
        <a:bodyPr/>
        <a:lstStyle/>
        <a:p>
          <a:endParaRPr lang="fr-FR"/>
        </a:p>
      </dgm:t>
    </dgm:pt>
    <dgm:pt modelId="{C838B818-8CDB-4AB6-B190-252FD2BBCC13}" type="sibTrans" cxnId="{4254DCA7-87EC-4FE8-9723-CFEC5B90D93F}">
      <dgm:prSet/>
      <dgm:spPr/>
      <dgm:t>
        <a:bodyPr/>
        <a:lstStyle/>
        <a:p>
          <a:endParaRPr lang="fr-FR"/>
        </a:p>
      </dgm:t>
    </dgm:pt>
    <dgm:pt modelId="{E4953F2C-11A5-4258-8B8B-3309EC405E65}">
      <dgm:prSet phldrT="[Texte]"/>
      <dgm:spPr/>
      <dgm:t>
        <a:bodyPr/>
        <a:lstStyle/>
        <a:p>
          <a:r>
            <a:rPr lang="fr-FR" dirty="0" smtClean="0"/>
            <a:t>Cela ne permet pas </a:t>
          </a:r>
          <a:endParaRPr lang="fr-FR" dirty="0"/>
        </a:p>
      </dgm:t>
    </dgm:pt>
    <dgm:pt modelId="{9A0B269E-6F5F-4644-B314-3DE96AD7D943}" type="parTrans" cxnId="{800D6152-BBCB-4838-BF6E-15B004876F53}">
      <dgm:prSet/>
      <dgm:spPr/>
      <dgm:t>
        <a:bodyPr/>
        <a:lstStyle/>
        <a:p>
          <a:endParaRPr lang="fr-FR"/>
        </a:p>
      </dgm:t>
    </dgm:pt>
    <dgm:pt modelId="{B953DC32-1012-4FFE-AFB6-FC5A9299220E}" type="sibTrans" cxnId="{800D6152-BBCB-4838-BF6E-15B004876F53}">
      <dgm:prSet/>
      <dgm:spPr/>
      <dgm:t>
        <a:bodyPr/>
        <a:lstStyle/>
        <a:p>
          <a:endParaRPr lang="fr-FR"/>
        </a:p>
      </dgm:t>
    </dgm:pt>
    <dgm:pt modelId="{8FB720F6-1242-4428-BEDA-0E34152EACA3}">
      <dgm:prSet phldrT="[Texte]"/>
      <dgm:spPr/>
      <dgm:t>
        <a:bodyPr/>
        <a:lstStyle/>
        <a:p>
          <a:r>
            <a:rPr lang="fr-FR" dirty="0" smtClean="0"/>
            <a:t>Des initiatives autres que celles définies  par le PAI</a:t>
          </a:r>
          <a:endParaRPr lang="fr-FR" dirty="0"/>
        </a:p>
      </dgm:t>
    </dgm:pt>
    <dgm:pt modelId="{97304879-D01D-4D55-B349-6BC0D1D4D304}" type="parTrans" cxnId="{D1495944-7C88-437D-BB96-195340FA5589}">
      <dgm:prSet/>
      <dgm:spPr/>
      <dgm:t>
        <a:bodyPr/>
        <a:lstStyle/>
        <a:p>
          <a:endParaRPr lang="fr-FR"/>
        </a:p>
      </dgm:t>
    </dgm:pt>
    <dgm:pt modelId="{564FD93D-CAD0-4279-B90F-161CF108D9E7}" type="sibTrans" cxnId="{D1495944-7C88-437D-BB96-195340FA5589}">
      <dgm:prSet/>
      <dgm:spPr/>
      <dgm:t>
        <a:bodyPr/>
        <a:lstStyle/>
        <a:p>
          <a:endParaRPr lang="fr-FR"/>
        </a:p>
      </dgm:t>
    </dgm:pt>
    <dgm:pt modelId="{8171D888-EA4F-43FD-B626-46690DAF29FE}">
      <dgm:prSet phldrT="[Texte]"/>
      <dgm:spPr/>
      <dgm:t>
        <a:bodyPr/>
        <a:lstStyle/>
        <a:p>
          <a:r>
            <a:rPr lang="fr-FR" dirty="0" smtClean="0"/>
            <a:t>Obligation de discrétion  professionnelles  (informations  relatives à la situation) </a:t>
          </a:r>
          <a:endParaRPr lang="fr-FR" dirty="0"/>
        </a:p>
      </dgm:t>
    </dgm:pt>
    <dgm:pt modelId="{99CF56FC-A1C5-414E-86C9-E7D91DA28E44}" type="parTrans" cxnId="{A8A71EBB-E348-4B0F-AF05-4B0AB85F992F}">
      <dgm:prSet/>
      <dgm:spPr/>
      <dgm:t>
        <a:bodyPr/>
        <a:lstStyle/>
        <a:p>
          <a:endParaRPr lang="fr-FR"/>
        </a:p>
      </dgm:t>
    </dgm:pt>
    <dgm:pt modelId="{E43C61E3-E897-42D3-BE94-ABA5E808E6DD}" type="sibTrans" cxnId="{A8A71EBB-E348-4B0F-AF05-4B0AB85F992F}">
      <dgm:prSet/>
      <dgm:spPr/>
      <dgm:t>
        <a:bodyPr/>
        <a:lstStyle/>
        <a:p>
          <a:endParaRPr lang="fr-FR"/>
        </a:p>
      </dgm:t>
    </dgm:pt>
    <dgm:pt modelId="{7EFAD2A4-D5E1-45C3-BB19-F26BEED4CF58}">
      <dgm:prSet phldrT="[Texte]"/>
      <dgm:spPr/>
      <dgm:t>
        <a:bodyPr/>
        <a:lstStyle/>
        <a:p>
          <a:r>
            <a:rPr lang="fr-FR" dirty="0" smtClean="0"/>
            <a:t>Précise le rôle de chacun dans le cadre de ses compétences </a:t>
          </a:r>
          <a:endParaRPr lang="fr-FR" dirty="0"/>
        </a:p>
      </dgm:t>
    </dgm:pt>
    <dgm:pt modelId="{0CA89AB0-E919-4909-ADF0-3BD6BC6395A4}" type="parTrans" cxnId="{E0B804E6-40CE-4949-A529-99A8430EEEEA}">
      <dgm:prSet/>
      <dgm:spPr/>
    </dgm:pt>
    <dgm:pt modelId="{430758D2-6FBE-44E5-81A5-CF476AB834E3}" type="sibTrans" cxnId="{E0B804E6-40CE-4949-A529-99A8430EEEEA}">
      <dgm:prSet/>
      <dgm:spPr/>
    </dgm:pt>
    <dgm:pt modelId="{3E15EFED-7F57-4CD1-A54B-C5FD3A362BD9}">
      <dgm:prSet phldrT="[Texte]"/>
      <dgm:spPr/>
      <dgm:t>
        <a:bodyPr/>
        <a:lstStyle/>
        <a:p>
          <a:r>
            <a:rPr lang="fr-FR" dirty="0" smtClean="0"/>
            <a:t>Des gestes peuvent être nécessaires à réaliser en cas d’urgence </a:t>
          </a:r>
          <a:endParaRPr lang="fr-FR" dirty="0"/>
        </a:p>
      </dgm:t>
    </dgm:pt>
    <dgm:pt modelId="{A6CC44B7-0DF3-4424-993C-B37D4DB12A08}" type="parTrans" cxnId="{09C912E1-045D-4691-B00F-1004A81CAB37}">
      <dgm:prSet/>
      <dgm:spPr/>
    </dgm:pt>
    <dgm:pt modelId="{E49D862A-3C5D-4ED8-A03E-49C95982E754}" type="sibTrans" cxnId="{09C912E1-045D-4691-B00F-1004A81CAB37}">
      <dgm:prSet/>
      <dgm:spPr/>
    </dgm:pt>
    <dgm:pt modelId="{11166816-DA6A-4C0A-8E5B-7DBA13D3F2BF}">
      <dgm:prSet phldrT="[Texte]"/>
      <dgm:spPr/>
      <dgm:t>
        <a:bodyPr/>
        <a:lstStyle/>
        <a:p>
          <a:r>
            <a:rPr lang="fr-FR" dirty="0" smtClean="0"/>
            <a:t>Aménagements spécifiques dans le cadre de la classe ,vie scolaire , EPS , sorties , voyages </a:t>
          </a:r>
          <a:endParaRPr lang="fr-FR" dirty="0"/>
        </a:p>
      </dgm:t>
    </dgm:pt>
    <dgm:pt modelId="{EBBB411C-23C1-476E-9BCF-5F4620EC6A53}" type="parTrans" cxnId="{2D4FB32D-4DE4-423C-BC0F-BEAF83433CCC}">
      <dgm:prSet/>
      <dgm:spPr/>
    </dgm:pt>
    <dgm:pt modelId="{4B254BD7-C713-4791-B6E9-6CF207904ABA}" type="sibTrans" cxnId="{2D4FB32D-4DE4-423C-BC0F-BEAF83433CCC}">
      <dgm:prSet/>
      <dgm:spPr/>
    </dgm:pt>
    <dgm:pt modelId="{9116CB42-FA93-4F5E-95FE-2151821A11B6}">
      <dgm:prSet phldrT="[Texte]"/>
      <dgm:spPr/>
      <dgm:t>
        <a:bodyPr/>
        <a:lstStyle/>
        <a:p>
          <a:endParaRPr lang="fr-FR" dirty="0"/>
        </a:p>
      </dgm:t>
    </dgm:pt>
    <dgm:pt modelId="{8A842369-6C36-4BAA-B9A7-1201EA1BC631}" type="parTrans" cxnId="{8EE1A36A-D606-4DA0-95EA-A50D535FA308}">
      <dgm:prSet/>
      <dgm:spPr/>
    </dgm:pt>
    <dgm:pt modelId="{64DE7C39-3A2F-4F07-ABE8-5F938628DBAE}" type="sibTrans" cxnId="{8EE1A36A-D606-4DA0-95EA-A50D535FA308}">
      <dgm:prSet/>
      <dgm:spPr/>
    </dgm:pt>
    <dgm:pt modelId="{0A2C386F-476F-4355-9DA0-124C6C4399B3}">
      <dgm:prSet phldrT="[Texte]"/>
      <dgm:spPr/>
      <dgm:t>
        <a:bodyPr/>
        <a:lstStyle/>
        <a:p>
          <a:endParaRPr lang="fr-FR" dirty="0"/>
        </a:p>
      </dgm:t>
    </dgm:pt>
    <dgm:pt modelId="{B988F9F9-DC87-4BB0-9C95-27E664CBACA7}" type="parTrans" cxnId="{0E28039B-055F-418F-B793-29176E2C98A0}">
      <dgm:prSet/>
      <dgm:spPr/>
    </dgm:pt>
    <dgm:pt modelId="{9DAC5A79-E7E2-4986-AB9C-B82173FAB9B7}" type="sibTrans" cxnId="{0E28039B-055F-418F-B793-29176E2C98A0}">
      <dgm:prSet/>
      <dgm:spPr/>
    </dgm:pt>
    <dgm:pt modelId="{926535E4-E8B2-4002-AE07-010824029BF5}" type="pres">
      <dgm:prSet presAssocID="{B7B84DDD-5FD5-4CE4-875A-1F8CBDA23F7D}" presName="Name0" presStyleCnt="0">
        <dgm:presLayoutVars>
          <dgm:dir/>
          <dgm:animLvl val="lvl"/>
          <dgm:resizeHandles/>
        </dgm:presLayoutVars>
      </dgm:prSet>
      <dgm:spPr/>
      <dgm:t>
        <a:bodyPr/>
        <a:lstStyle/>
        <a:p>
          <a:endParaRPr lang="fr-FR"/>
        </a:p>
      </dgm:t>
    </dgm:pt>
    <dgm:pt modelId="{B22F23A3-48D4-45E9-89B9-19D8B61059A6}" type="pres">
      <dgm:prSet presAssocID="{4377824A-8482-4900-B339-DD4637E0A51F}" presName="linNode" presStyleCnt="0"/>
      <dgm:spPr/>
    </dgm:pt>
    <dgm:pt modelId="{E5724543-88BE-4E48-957D-B32518BCBA21}" type="pres">
      <dgm:prSet presAssocID="{4377824A-8482-4900-B339-DD4637E0A51F}" presName="parentShp" presStyleLbl="node1" presStyleIdx="0" presStyleCnt="2" custScaleX="62670">
        <dgm:presLayoutVars>
          <dgm:bulletEnabled val="1"/>
        </dgm:presLayoutVars>
      </dgm:prSet>
      <dgm:spPr/>
      <dgm:t>
        <a:bodyPr/>
        <a:lstStyle/>
        <a:p>
          <a:endParaRPr lang="fr-FR"/>
        </a:p>
      </dgm:t>
    </dgm:pt>
    <dgm:pt modelId="{0FB76CDC-4E17-4ACD-93EF-C6D4E7E59E7F}" type="pres">
      <dgm:prSet presAssocID="{4377824A-8482-4900-B339-DD4637E0A51F}" presName="childShp" presStyleLbl="bgAccFollowNode1" presStyleIdx="0" presStyleCnt="2" custScaleX="126455">
        <dgm:presLayoutVars>
          <dgm:bulletEnabled val="1"/>
        </dgm:presLayoutVars>
      </dgm:prSet>
      <dgm:spPr/>
      <dgm:t>
        <a:bodyPr/>
        <a:lstStyle/>
        <a:p>
          <a:endParaRPr lang="fr-FR"/>
        </a:p>
      </dgm:t>
    </dgm:pt>
    <dgm:pt modelId="{5E614E7A-9007-4755-9F63-5CFECDF173B4}" type="pres">
      <dgm:prSet presAssocID="{AEC5FEF2-F3F1-45FD-BAF8-ABEE298A7860}" presName="spacing" presStyleCnt="0"/>
      <dgm:spPr/>
    </dgm:pt>
    <dgm:pt modelId="{D2C8FE61-CEE6-4306-B4E0-F3CB13F181BB}" type="pres">
      <dgm:prSet presAssocID="{E4953F2C-11A5-4258-8B8B-3309EC405E65}" presName="linNode" presStyleCnt="0"/>
      <dgm:spPr/>
    </dgm:pt>
    <dgm:pt modelId="{30893BF1-F67F-494E-A989-8DCBC27C7D79}" type="pres">
      <dgm:prSet presAssocID="{E4953F2C-11A5-4258-8B8B-3309EC405E65}" presName="parentShp" presStyleLbl="node1" presStyleIdx="1" presStyleCnt="2">
        <dgm:presLayoutVars>
          <dgm:bulletEnabled val="1"/>
        </dgm:presLayoutVars>
      </dgm:prSet>
      <dgm:spPr/>
      <dgm:t>
        <a:bodyPr/>
        <a:lstStyle/>
        <a:p>
          <a:endParaRPr lang="fr-FR"/>
        </a:p>
      </dgm:t>
    </dgm:pt>
    <dgm:pt modelId="{FEC534F8-8D88-43E3-94DC-3CF70DE3D1F9}" type="pres">
      <dgm:prSet presAssocID="{E4953F2C-11A5-4258-8B8B-3309EC405E65}" presName="childShp" presStyleLbl="bgAccFollowNode1" presStyleIdx="1" presStyleCnt="2" custScaleX="138095">
        <dgm:presLayoutVars>
          <dgm:bulletEnabled val="1"/>
        </dgm:presLayoutVars>
      </dgm:prSet>
      <dgm:spPr/>
      <dgm:t>
        <a:bodyPr/>
        <a:lstStyle/>
        <a:p>
          <a:endParaRPr lang="fr-FR"/>
        </a:p>
      </dgm:t>
    </dgm:pt>
  </dgm:ptLst>
  <dgm:cxnLst>
    <dgm:cxn modelId="{D1495944-7C88-437D-BB96-195340FA5589}" srcId="{E4953F2C-11A5-4258-8B8B-3309EC405E65}" destId="{8FB720F6-1242-4428-BEDA-0E34152EACA3}" srcOrd="0" destOrd="0" parTransId="{97304879-D01D-4D55-B349-6BC0D1D4D304}" sibTransId="{564FD93D-CAD0-4279-B90F-161CF108D9E7}"/>
    <dgm:cxn modelId="{73D1842B-E295-49B7-9FB4-1ABEEB825398}" type="presOf" srcId="{11166816-DA6A-4C0A-8E5B-7DBA13D3F2BF}" destId="{0FB76CDC-4E17-4ACD-93EF-C6D4E7E59E7F}" srcOrd="0" destOrd="4" presId="urn:microsoft.com/office/officeart/2005/8/layout/vList6"/>
    <dgm:cxn modelId="{8EE1A36A-D606-4DA0-95EA-A50D535FA308}" srcId="{E4953F2C-11A5-4258-8B8B-3309EC405E65}" destId="{9116CB42-FA93-4F5E-95FE-2151821A11B6}" srcOrd="2" destOrd="0" parTransId="{8A842369-6C36-4BAA-B9A7-1201EA1BC631}" sibTransId="{64DE7C39-3A2F-4F07-ABE8-5F938628DBAE}"/>
    <dgm:cxn modelId="{F0520FE9-8302-4C14-A7DB-C7AB887DEFE0}" type="presOf" srcId="{3E15EFED-7F57-4CD1-A54B-C5FD3A362BD9}" destId="{0FB76CDC-4E17-4ACD-93EF-C6D4E7E59E7F}" srcOrd="0" destOrd="2" presId="urn:microsoft.com/office/officeart/2005/8/layout/vList6"/>
    <dgm:cxn modelId="{5563CFD9-9B0F-42E3-BF02-3089FC0D0F65}" type="presOf" srcId="{4377824A-8482-4900-B339-DD4637E0A51F}" destId="{E5724543-88BE-4E48-957D-B32518BCBA21}" srcOrd="0" destOrd="0" presId="urn:microsoft.com/office/officeart/2005/8/layout/vList6"/>
    <dgm:cxn modelId="{74D56406-9471-4B01-9B83-1B386BBA1240}" type="presOf" srcId="{292BA1BC-AD78-4854-8520-A75B56F0EA4C}" destId="{0FB76CDC-4E17-4ACD-93EF-C6D4E7E59E7F}" srcOrd="0" destOrd="3" presId="urn:microsoft.com/office/officeart/2005/8/layout/vList6"/>
    <dgm:cxn modelId="{891E4B7F-6CF3-4B0B-A93F-026B1EF88194}" type="presOf" srcId="{0A2C386F-476F-4355-9DA0-124C6C4399B3}" destId="{FEC534F8-8D88-43E3-94DC-3CF70DE3D1F9}" srcOrd="0" destOrd="1" presId="urn:microsoft.com/office/officeart/2005/8/layout/vList6"/>
    <dgm:cxn modelId="{1A6F15C6-92FE-4635-82DC-E5760C3F07ED}" type="presOf" srcId="{C3DD04FF-F2C7-40F8-9135-38D834734376}" destId="{0FB76CDC-4E17-4ACD-93EF-C6D4E7E59E7F}" srcOrd="0" destOrd="0" presId="urn:microsoft.com/office/officeart/2005/8/layout/vList6"/>
    <dgm:cxn modelId="{2D4FB32D-4DE4-423C-BC0F-BEAF83433CCC}" srcId="{4377824A-8482-4900-B339-DD4637E0A51F}" destId="{11166816-DA6A-4C0A-8E5B-7DBA13D3F2BF}" srcOrd="4" destOrd="0" parTransId="{EBBB411C-23C1-476E-9BCF-5F4620EC6A53}" sibTransId="{4B254BD7-C713-4791-B6E9-6CF207904ABA}"/>
    <dgm:cxn modelId="{E2ABA413-44DF-4B71-B1F3-6EA67D8470CD}" srcId="{4377824A-8482-4900-B339-DD4637E0A51F}" destId="{C3DD04FF-F2C7-40F8-9135-38D834734376}" srcOrd="0" destOrd="0" parTransId="{65C79D9D-B815-4807-9302-76D75FBB59EC}" sibTransId="{38A6F083-9CB6-41AA-9186-3A51C8DD34C7}"/>
    <dgm:cxn modelId="{800D6152-BBCB-4838-BF6E-15B004876F53}" srcId="{B7B84DDD-5FD5-4CE4-875A-1F8CBDA23F7D}" destId="{E4953F2C-11A5-4258-8B8B-3309EC405E65}" srcOrd="1" destOrd="0" parTransId="{9A0B269E-6F5F-4644-B314-3DE96AD7D943}" sibTransId="{B953DC32-1012-4FFE-AFB6-FC5A9299220E}"/>
    <dgm:cxn modelId="{4254DCA7-87EC-4FE8-9723-CFEC5B90D93F}" srcId="{4377824A-8482-4900-B339-DD4637E0A51F}" destId="{292BA1BC-AD78-4854-8520-A75B56F0EA4C}" srcOrd="3" destOrd="0" parTransId="{C63D37CF-23D0-4C55-BABE-1E8FE03D41F4}" sibTransId="{C838B818-8CDB-4AB6-B190-252FD2BBCC13}"/>
    <dgm:cxn modelId="{F044125C-AD1F-4A6F-957E-86BABEA2D831}" type="presOf" srcId="{8FB720F6-1242-4428-BEDA-0E34152EACA3}" destId="{FEC534F8-8D88-43E3-94DC-3CF70DE3D1F9}" srcOrd="0" destOrd="0" presId="urn:microsoft.com/office/officeart/2005/8/layout/vList6"/>
    <dgm:cxn modelId="{09C912E1-045D-4691-B00F-1004A81CAB37}" srcId="{4377824A-8482-4900-B339-DD4637E0A51F}" destId="{3E15EFED-7F57-4CD1-A54B-C5FD3A362BD9}" srcOrd="2" destOrd="0" parTransId="{A6CC44B7-0DF3-4424-993C-B37D4DB12A08}" sibTransId="{E49D862A-3C5D-4ED8-A03E-49C95982E754}"/>
    <dgm:cxn modelId="{DF7767F0-34A5-4E5C-A705-3EB1AECF9C0C}" srcId="{B7B84DDD-5FD5-4CE4-875A-1F8CBDA23F7D}" destId="{4377824A-8482-4900-B339-DD4637E0A51F}" srcOrd="0" destOrd="0" parTransId="{D9E1B588-BE9C-4493-A02D-920F2633A586}" sibTransId="{AEC5FEF2-F3F1-45FD-BAF8-ABEE298A7860}"/>
    <dgm:cxn modelId="{A9DCC2CE-B766-45CE-89CB-BAA57A0879D8}" type="presOf" srcId="{E4953F2C-11A5-4258-8B8B-3309EC405E65}" destId="{30893BF1-F67F-494E-A989-8DCBC27C7D79}" srcOrd="0" destOrd="0" presId="urn:microsoft.com/office/officeart/2005/8/layout/vList6"/>
    <dgm:cxn modelId="{624B897A-023C-4267-AE83-E1A2F44F68AF}" type="presOf" srcId="{B7B84DDD-5FD5-4CE4-875A-1F8CBDA23F7D}" destId="{926535E4-E8B2-4002-AE07-010824029BF5}" srcOrd="0" destOrd="0" presId="urn:microsoft.com/office/officeart/2005/8/layout/vList6"/>
    <dgm:cxn modelId="{C08D7B37-2C4A-4A31-B793-44525A7F8C31}" type="presOf" srcId="{7EFAD2A4-D5E1-45C3-BB19-F26BEED4CF58}" destId="{0FB76CDC-4E17-4ACD-93EF-C6D4E7E59E7F}" srcOrd="0" destOrd="1" presId="urn:microsoft.com/office/officeart/2005/8/layout/vList6"/>
    <dgm:cxn modelId="{E0B804E6-40CE-4949-A529-99A8430EEEEA}" srcId="{4377824A-8482-4900-B339-DD4637E0A51F}" destId="{7EFAD2A4-D5E1-45C3-BB19-F26BEED4CF58}" srcOrd="1" destOrd="0" parTransId="{0CA89AB0-E919-4909-ADF0-3BD6BC6395A4}" sibTransId="{430758D2-6FBE-44E5-81A5-CF476AB834E3}"/>
    <dgm:cxn modelId="{A8A71EBB-E348-4B0F-AF05-4B0AB85F992F}" srcId="{E4953F2C-11A5-4258-8B8B-3309EC405E65}" destId="{8171D888-EA4F-43FD-B626-46690DAF29FE}" srcOrd="3" destOrd="0" parTransId="{99CF56FC-A1C5-414E-86C9-E7D91DA28E44}" sibTransId="{E43C61E3-E897-42D3-BE94-ABA5E808E6DD}"/>
    <dgm:cxn modelId="{861480A9-2BC8-462F-BAB5-679B1590A5C9}" type="presOf" srcId="{8171D888-EA4F-43FD-B626-46690DAF29FE}" destId="{FEC534F8-8D88-43E3-94DC-3CF70DE3D1F9}" srcOrd="0" destOrd="3" presId="urn:microsoft.com/office/officeart/2005/8/layout/vList6"/>
    <dgm:cxn modelId="{0E28039B-055F-418F-B793-29176E2C98A0}" srcId="{E4953F2C-11A5-4258-8B8B-3309EC405E65}" destId="{0A2C386F-476F-4355-9DA0-124C6C4399B3}" srcOrd="1" destOrd="0" parTransId="{B988F9F9-DC87-4BB0-9C95-27E664CBACA7}" sibTransId="{9DAC5A79-E7E2-4986-AB9C-B82173FAB9B7}"/>
    <dgm:cxn modelId="{424CF64B-5CEF-4BE5-B4C0-6069CF3F03C9}" type="presOf" srcId="{9116CB42-FA93-4F5E-95FE-2151821A11B6}" destId="{FEC534F8-8D88-43E3-94DC-3CF70DE3D1F9}" srcOrd="0" destOrd="2" presId="urn:microsoft.com/office/officeart/2005/8/layout/vList6"/>
    <dgm:cxn modelId="{C5F35EB3-7A34-4F39-88B1-C2A013C023CD}" type="presParOf" srcId="{926535E4-E8B2-4002-AE07-010824029BF5}" destId="{B22F23A3-48D4-45E9-89B9-19D8B61059A6}" srcOrd="0" destOrd="0" presId="urn:microsoft.com/office/officeart/2005/8/layout/vList6"/>
    <dgm:cxn modelId="{32DD305D-BEB3-42C5-80E1-25D5773F9A16}" type="presParOf" srcId="{B22F23A3-48D4-45E9-89B9-19D8B61059A6}" destId="{E5724543-88BE-4E48-957D-B32518BCBA21}" srcOrd="0" destOrd="0" presId="urn:microsoft.com/office/officeart/2005/8/layout/vList6"/>
    <dgm:cxn modelId="{83E165C2-6602-4575-8273-27FF69292CE5}" type="presParOf" srcId="{B22F23A3-48D4-45E9-89B9-19D8B61059A6}" destId="{0FB76CDC-4E17-4ACD-93EF-C6D4E7E59E7F}" srcOrd="1" destOrd="0" presId="urn:microsoft.com/office/officeart/2005/8/layout/vList6"/>
    <dgm:cxn modelId="{38D0A77D-A8A9-4866-BF48-B34A7CC9CFF4}" type="presParOf" srcId="{926535E4-E8B2-4002-AE07-010824029BF5}" destId="{5E614E7A-9007-4755-9F63-5CFECDF173B4}" srcOrd="1" destOrd="0" presId="urn:microsoft.com/office/officeart/2005/8/layout/vList6"/>
    <dgm:cxn modelId="{AF43B1D4-C36D-4F3B-8C44-051B3B43D938}" type="presParOf" srcId="{926535E4-E8B2-4002-AE07-010824029BF5}" destId="{D2C8FE61-CEE6-4306-B4E0-F3CB13F181BB}" srcOrd="2" destOrd="0" presId="urn:microsoft.com/office/officeart/2005/8/layout/vList6"/>
    <dgm:cxn modelId="{B53C5635-49D9-4662-AE6E-D3412930488F}" type="presParOf" srcId="{D2C8FE61-CEE6-4306-B4E0-F3CB13F181BB}" destId="{30893BF1-F67F-494E-A989-8DCBC27C7D79}" srcOrd="0" destOrd="0" presId="urn:microsoft.com/office/officeart/2005/8/layout/vList6"/>
    <dgm:cxn modelId="{020C45DC-521A-43F1-82D7-7D10613F6A64}" type="presParOf" srcId="{D2C8FE61-CEE6-4306-B4E0-F3CB13F181BB}" destId="{FEC534F8-8D88-43E3-94DC-3CF70DE3D1F9}"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E5E1F9-E2AB-4296-8371-3328139D1FB0}" type="doc">
      <dgm:prSet loTypeId="urn:microsoft.com/office/officeart/2005/8/layout/hList6" loCatId="list" qsTypeId="urn:microsoft.com/office/officeart/2005/8/quickstyle/simple3" qsCatId="simple" csTypeId="urn:microsoft.com/office/officeart/2005/8/colors/accent1_2" csCatId="accent1" phldr="1"/>
      <dgm:spPr/>
      <dgm:t>
        <a:bodyPr/>
        <a:lstStyle/>
        <a:p>
          <a:endParaRPr lang="fr-FR"/>
        </a:p>
      </dgm:t>
    </dgm:pt>
    <dgm:pt modelId="{E857708F-3CDE-41D7-BCA6-A4B4EA53EEF3}">
      <dgm:prSet phldrT="[Texte]"/>
      <dgm:spPr/>
      <dgm:t>
        <a:bodyPr/>
        <a:lstStyle/>
        <a:p>
          <a:r>
            <a:rPr lang="fr-FR" dirty="0" smtClean="0"/>
            <a:t>Les élèves concernés </a:t>
          </a:r>
          <a:endParaRPr lang="fr-FR" dirty="0"/>
        </a:p>
      </dgm:t>
    </dgm:pt>
    <dgm:pt modelId="{37FE7CD8-A5FE-4881-B0AE-EC27A615C1E9}" type="parTrans" cxnId="{8ECED4F9-7C5A-4059-B787-225CE33E71AA}">
      <dgm:prSet/>
      <dgm:spPr/>
      <dgm:t>
        <a:bodyPr/>
        <a:lstStyle/>
        <a:p>
          <a:endParaRPr lang="fr-FR"/>
        </a:p>
      </dgm:t>
    </dgm:pt>
    <dgm:pt modelId="{C67A7BA5-EDDC-4F81-8AF5-4F961AD90194}" type="sibTrans" cxnId="{8ECED4F9-7C5A-4059-B787-225CE33E71AA}">
      <dgm:prSet/>
      <dgm:spPr/>
      <dgm:t>
        <a:bodyPr/>
        <a:lstStyle/>
        <a:p>
          <a:endParaRPr lang="fr-FR"/>
        </a:p>
      </dgm:t>
    </dgm:pt>
    <dgm:pt modelId="{86925BB7-322E-4025-A5B8-C56E626BEC0E}">
      <dgm:prSet phldrT="[Texte]"/>
      <dgm:spPr/>
      <dgm:t>
        <a:bodyPr/>
        <a:lstStyle/>
        <a:p>
          <a:r>
            <a:rPr lang="fr-FR" dirty="0" smtClean="0"/>
            <a:t>Tous les élèves qui répondent à la définition du handicap </a:t>
          </a:r>
          <a:endParaRPr lang="fr-FR" dirty="0"/>
        </a:p>
      </dgm:t>
    </dgm:pt>
    <dgm:pt modelId="{5F12A87C-50EC-4B5E-9BD5-577EA8D4E341}" type="parTrans" cxnId="{43557BA5-E25B-40AA-8C00-FCDE6299F10A}">
      <dgm:prSet/>
      <dgm:spPr/>
      <dgm:t>
        <a:bodyPr/>
        <a:lstStyle/>
        <a:p>
          <a:endParaRPr lang="fr-FR"/>
        </a:p>
      </dgm:t>
    </dgm:pt>
    <dgm:pt modelId="{D00569E7-8ED9-4CA2-809B-F30BC01115B0}" type="sibTrans" cxnId="{43557BA5-E25B-40AA-8C00-FCDE6299F10A}">
      <dgm:prSet/>
      <dgm:spPr/>
      <dgm:t>
        <a:bodyPr/>
        <a:lstStyle/>
        <a:p>
          <a:endParaRPr lang="fr-FR"/>
        </a:p>
      </dgm:t>
    </dgm:pt>
    <dgm:pt modelId="{CEC371AB-A7A1-478B-811A-6310E8B80666}">
      <dgm:prSet phldrT="[Texte]"/>
      <dgm:spPr/>
      <dgm:t>
        <a:bodyPr/>
        <a:lstStyle/>
        <a:p>
          <a:r>
            <a:rPr lang="fr-FR" dirty="0" smtClean="0"/>
            <a:t>Limitations et restrictions dues à leur handicap   reconnues par la MDPH </a:t>
          </a:r>
          <a:endParaRPr lang="fr-FR" dirty="0"/>
        </a:p>
      </dgm:t>
    </dgm:pt>
    <dgm:pt modelId="{FB3F1B7D-3A93-427F-BA30-D916DBD5E390}" type="parTrans" cxnId="{0D55401B-BE26-41FD-82DF-76FC6FEDFA16}">
      <dgm:prSet/>
      <dgm:spPr/>
      <dgm:t>
        <a:bodyPr/>
        <a:lstStyle/>
        <a:p>
          <a:endParaRPr lang="fr-FR"/>
        </a:p>
      </dgm:t>
    </dgm:pt>
    <dgm:pt modelId="{AE742573-C905-4D71-89A4-7378F4C967E3}" type="sibTrans" cxnId="{0D55401B-BE26-41FD-82DF-76FC6FEDFA16}">
      <dgm:prSet/>
      <dgm:spPr/>
      <dgm:t>
        <a:bodyPr/>
        <a:lstStyle/>
        <a:p>
          <a:endParaRPr lang="fr-FR"/>
        </a:p>
      </dgm:t>
    </dgm:pt>
    <dgm:pt modelId="{05CE583E-EE81-41D0-B1BA-1BCD7D679A93}">
      <dgm:prSet phldrT="[Texte]"/>
      <dgm:spPr/>
      <dgm:t>
        <a:bodyPr/>
        <a:lstStyle/>
        <a:p>
          <a:r>
            <a:rPr lang="fr-FR" dirty="0" smtClean="0"/>
            <a:t>Les objectifs du PPS</a:t>
          </a:r>
          <a:endParaRPr lang="fr-FR" dirty="0"/>
        </a:p>
      </dgm:t>
    </dgm:pt>
    <dgm:pt modelId="{CBFA04A0-5354-4BC0-9F63-47220EE08237}" type="parTrans" cxnId="{3D13CA0A-B03A-4DAC-B4AA-D015CC173ED6}">
      <dgm:prSet/>
      <dgm:spPr/>
      <dgm:t>
        <a:bodyPr/>
        <a:lstStyle/>
        <a:p>
          <a:endParaRPr lang="fr-FR"/>
        </a:p>
      </dgm:t>
    </dgm:pt>
    <dgm:pt modelId="{06F9E7C5-E654-4B1B-8C65-F9DC01C5BCEE}" type="sibTrans" cxnId="{3D13CA0A-B03A-4DAC-B4AA-D015CC173ED6}">
      <dgm:prSet/>
      <dgm:spPr/>
      <dgm:t>
        <a:bodyPr/>
        <a:lstStyle/>
        <a:p>
          <a:endParaRPr lang="fr-FR"/>
        </a:p>
      </dgm:t>
    </dgm:pt>
    <dgm:pt modelId="{99223F42-6A03-4689-8FAB-5126AFD9BA52}">
      <dgm:prSet phldrT="[Texte]"/>
      <dgm:spPr/>
      <dgm:t>
        <a:bodyPr/>
        <a:lstStyle/>
        <a:p>
          <a:r>
            <a:rPr lang="fr-FR" dirty="0" smtClean="0"/>
            <a:t>DOCUMENT  écrit qui décrit et coordonne   les modalités  de scolarisation </a:t>
          </a:r>
          <a:endParaRPr lang="fr-FR" dirty="0"/>
        </a:p>
      </dgm:t>
    </dgm:pt>
    <dgm:pt modelId="{F2801619-E804-4D25-A9FC-AF178FF662F1}" type="parTrans" cxnId="{F82AD479-DF6F-4CC6-B418-EDFEDC9BBB77}">
      <dgm:prSet/>
      <dgm:spPr/>
      <dgm:t>
        <a:bodyPr/>
        <a:lstStyle/>
        <a:p>
          <a:endParaRPr lang="fr-FR"/>
        </a:p>
      </dgm:t>
    </dgm:pt>
    <dgm:pt modelId="{C2B530A7-041F-42A2-8DA8-D0C3EB1A6791}" type="sibTrans" cxnId="{F82AD479-DF6F-4CC6-B418-EDFEDC9BBB77}">
      <dgm:prSet/>
      <dgm:spPr/>
      <dgm:t>
        <a:bodyPr/>
        <a:lstStyle/>
        <a:p>
          <a:endParaRPr lang="fr-FR"/>
        </a:p>
      </dgm:t>
    </dgm:pt>
    <dgm:pt modelId="{4A5275B2-D830-4D9B-8A6E-65A5F2F38A8F}">
      <dgm:prSet phldrT="[Texte]"/>
      <dgm:spPr/>
      <dgm:t>
        <a:bodyPr/>
        <a:lstStyle/>
        <a:p>
          <a:r>
            <a:rPr lang="fr-FR" dirty="0" smtClean="0"/>
            <a:t>Évaluation des besoins  de l’élève pour penser des compensations et  des adaptations  pour sa scolarisation</a:t>
          </a:r>
          <a:endParaRPr lang="fr-FR" dirty="0"/>
        </a:p>
      </dgm:t>
    </dgm:pt>
    <dgm:pt modelId="{9CE866A5-4B52-410B-A807-AF192E95D751}" type="parTrans" cxnId="{CC0E6A6F-42C0-4E36-B816-8D831F5BCA24}">
      <dgm:prSet/>
      <dgm:spPr/>
      <dgm:t>
        <a:bodyPr/>
        <a:lstStyle/>
        <a:p>
          <a:endParaRPr lang="fr-FR"/>
        </a:p>
      </dgm:t>
    </dgm:pt>
    <dgm:pt modelId="{789DCC9E-8AB9-401A-8128-CB25D681D269}" type="sibTrans" cxnId="{CC0E6A6F-42C0-4E36-B816-8D831F5BCA24}">
      <dgm:prSet/>
      <dgm:spPr/>
      <dgm:t>
        <a:bodyPr/>
        <a:lstStyle/>
        <a:p>
          <a:endParaRPr lang="fr-FR"/>
        </a:p>
      </dgm:t>
    </dgm:pt>
    <dgm:pt modelId="{7CE094C5-5B61-4005-8F14-CAC258521582}">
      <dgm:prSet phldrT="[Texte]"/>
      <dgm:spPr/>
      <dgm:t>
        <a:bodyPr/>
        <a:lstStyle/>
        <a:p>
          <a:r>
            <a:rPr lang="fr-FR" dirty="0" smtClean="0"/>
            <a:t>La procédure </a:t>
          </a:r>
          <a:endParaRPr lang="fr-FR" dirty="0"/>
        </a:p>
      </dgm:t>
    </dgm:pt>
    <dgm:pt modelId="{C2904BF9-BEFD-4956-8F2D-8094468EC4B3}" type="parTrans" cxnId="{12E804A2-C719-4293-8D9B-FEF3F13DDA2B}">
      <dgm:prSet/>
      <dgm:spPr/>
      <dgm:t>
        <a:bodyPr/>
        <a:lstStyle/>
        <a:p>
          <a:endParaRPr lang="fr-FR"/>
        </a:p>
      </dgm:t>
    </dgm:pt>
    <dgm:pt modelId="{4DB20B56-5609-4BBF-B4E8-7263005B0FA9}" type="sibTrans" cxnId="{12E804A2-C719-4293-8D9B-FEF3F13DDA2B}">
      <dgm:prSet/>
      <dgm:spPr/>
      <dgm:t>
        <a:bodyPr/>
        <a:lstStyle/>
        <a:p>
          <a:endParaRPr lang="fr-FR"/>
        </a:p>
      </dgm:t>
    </dgm:pt>
    <dgm:pt modelId="{FEC8F8CC-930F-47A6-A586-0D4C8A30D6C9}">
      <dgm:prSet phldrT="[Texte]"/>
      <dgm:spPr/>
      <dgm:t>
        <a:bodyPr/>
        <a:lstStyle/>
        <a:p>
          <a:r>
            <a:rPr lang="fr-FR" dirty="0" smtClean="0"/>
            <a:t>Famille porteuse de la demande  auprès de la MDPH </a:t>
          </a:r>
          <a:endParaRPr lang="fr-FR" dirty="0"/>
        </a:p>
      </dgm:t>
    </dgm:pt>
    <dgm:pt modelId="{383F0394-9269-4A51-A1E8-96568353570A}" type="parTrans" cxnId="{264F3350-B6A1-47D4-B792-09A3565FF209}">
      <dgm:prSet/>
      <dgm:spPr/>
      <dgm:t>
        <a:bodyPr/>
        <a:lstStyle/>
        <a:p>
          <a:endParaRPr lang="fr-FR"/>
        </a:p>
      </dgm:t>
    </dgm:pt>
    <dgm:pt modelId="{30DD9C64-22A2-441B-934D-C129ABF6F7B2}" type="sibTrans" cxnId="{264F3350-B6A1-47D4-B792-09A3565FF209}">
      <dgm:prSet/>
      <dgm:spPr/>
      <dgm:t>
        <a:bodyPr/>
        <a:lstStyle/>
        <a:p>
          <a:endParaRPr lang="fr-FR"/>
        </a:p>
      </dgm:t>
    </dgm:pt>
    <dgm:pt modelId="{5325E7CB-5E23-4FD3-A1EC-9436E8584075}">
      <dgm:prSet phldrT="[Texte]" phldr="1"/>
      <dgm:spPr/>
      <dgm:t>
        <a:bodyPr/>
        <a:lstStyle/>
        <a:p>
          <a:endParaRPr lang="fr-FR"/>
        </a:p>
      </dgm:t>
    </dgm:pt>
    <dgm:pt modelId="{5C268A35-06BD-4A9C-9CF1-46571FF3E816}" type="parTrans" cxnId="{466B58F7-74B1-424D-880D-1EBE009506EC}">
      <dgm:prSet/>
      <dgm:spPr/>
      <dgm:t>
        <a:bodyPr/>
        <a:lstStyle/>
        <a:p>
          <a:endParaRPr lang="fr-FR"/>
        </a:p>
      </dgm:t>
    </dgm:pt>
    <dgm:pt modelId="{5F0E29A0-C6AD-4509-B3F0-F9DCC5D6F944}" type="sibTrans" cxnId="{466B58F7-74B1-424D-880D-1EBE009506EC}">
      <dgm:prSet/>
      <dgm:spPr/>
      <dgm:t>
        <a:bodyPr/>
        <a:lstStyle/>
        <a:p>
          <a:endParaRPr lang="fr-FR"/>
        </a:p>
      </dgm:t>
    </dgm:pt>
    <dgm:pt modelId="{81704695-1CFA-4FA4-AAF4-D36A5379AEF3}">
      <dgm:prSet phldrT="[Texte]"/>
      <dgm:spPr/>
      <dgm:t>
        <a:bodyPr/>
        <a:lstStyle/>
        <a:p>
          <a:endParaRPr lang="fr-FR" dirty="0"/>
        </a:p>
      </dgm:t>
    </dgm:pt>
    <dgm:pt modelId="{D545A49C-91EC-4ED8-843A-C316B4530C91}" type="parTrans" cxnId="{EB92DBB8-07C3-4917-AC0E-9027511CF168}">
      <dgm:prSet/>
      <dgm:spPr/>
    </dgm:pt>
    <dgm:pt modelId="{DC43EB1F-351C-4730-B04E-6C5D8066F704}" type="sibTrans" cxnId="{EB92DBB8-07C3-4917-AC0E-9027511CF168}">
      <dgm:prSet/>
      <dgm:spPr/>
    </dgm:pt>
    <dgm:pt modelId="{90F17EBB-6048-4685-8333-85DD9A567A51}">
      <dgm:prSet phldrT="[Texte]"/>
      <dgm:spPr/>
      <dgm:t>
        <a:bodyPr/>
        <a:lstStyle/>
        <a:p>
          <a:endParaRPr lang="fr-FR" dirty="0"/>
        </a:p>
      </dgm:t>
    </dgm:pt>
    <dgm:pt modelId="{2667D488-2E0F-4FB1-96F5-860937837E4F}" type="parTrans" cxnId="{909E4309-9C0E-476C-BACE-371FEFC4905C}">
      <dgm:prSet/>
      <dgm:spPr/>
    </dgm:pt>
    <dgm:pt modelId="{91B5AC51-171D-4154-922E-6A30F118F235}" type="sibTrans" cxnId="{909E4309-9C0E-476C-BACE-371FEFC4905C}">
      <dgm:prSet/>
      <dgm:spPr/>
    </dgm:pt>
    <dgm:pt modelId="{42CC5050-C012-4FD2-B799-3B9A54211624}">
      <dgm:prSet phldrT="[Texte]"/>
      <dgm:spPr/>
      <dgm:t>
        <a:bodyPr/>
        <a:lstStyle/>
        <a:p>
          <a:r>
            <a:rPr lang="fr-FR" dirty="0" smtClean="0"/>
            <a:t>Document qui est présenté  à la famille et signé  </a:t>
          </a:r>
          <a:endParaRPr lang="fr-FR" dirty="0"/>
        </a:p>
      </dgm:t>
    </dgm:pt>
    <dgm:pt modelId="{D35529B1-2332-46C2-A88B-B32FE75CA88A}" type="parTrans" cxnId="{9189A773-1A9A-498D-B5C4-823151E4CB14}">
      <dgm:prSet/>
      <dgm:spPr/>
    </dgm:pt>
    <dgm:pt modelId="{809AB40E-7C36-4EF4-85CB-8E47D32154FF}" type="sibTrans" cxnId="{9189A773-1A9A-498D-B5C4-823151E4CB14}">
      <dgm:prSet/>
      <dgm:spPr/>
    </dgm:pt>
    <dgm:pt modelId="{50015C61-3D19-4A5D-BCFE-0B9F54349AAF}">
      <dgm:prSet phldrT="[Texte]"/>
      <dgm:spPr/>
      <dgm:t>
        <a:bodyPr/>
        <a:lstStyle/>
        <a:p>
          <a:r>
            <a:rPr lang="fr-FR" dirty="0" smtClean="0"/>
            <a:t>EPE (équipe pluridisciplinaire  d’évaluation) élabore le PPS  puis la transmet  à la CDA qui statue sur  l’orientation et le plan de compensation.</a:t>
          </a:r>
          <a:endParaRPr lang="fr-FR" dirty="0"/>
        </a:p>
      </dgm:t>
    </dgm:pt>
    <dgm:pt modelId="{0979068A-0483-4CD7-951B-CFBC09BEBE9E}" type="parTrans" cxnId="{D7B927A0-B732-4372-BE78-EAEDCAFC2CA4}">
      <dgm:prSet/>
      <dgm:spPr/>
    </dgm:pt>
    <dgm:pt modelId="{D69CDDC7-B4C5-47BF-8408-0E14EBC72CD1}" type="sibTrans" cxnId="{D7B927A0-B732-4372-BE78-EAEDCAFC2CA4}">
      <dgm:prSet/>
      <dgm:spPr/>
    </dgm:pt>
    <dgm:pt modelId="{22E9D7AD-CD1F-4EB4-8F6F-BBFDB0830AD2}" type="pres">
      <dgm:prSet presAssocID="{91E5E1F9-E2AB-4296-8371-3328139D1FB0}" presName="Name0" presStyleCnt="0">
        <dgm:presLayoutVars>
          <dgm:dir/>
          <dgm:resizeHandles val="exact"/>
        </dgm:presLayoutVars>
      </dgm:prSet>
      <dgm:spPr/>
      <dgm:t>
        <a:bodyPr/>
        <a:lstStyle/>
        <a:p>
          <a:endParaRPr lang="fr-FR"/>
        </a:p>
      </dgm:t>
    </dgm:pt>
    <dgm:pt modelId="{31792ACC-067F-4303-93F4-7EE38671634F}" type="pres">
      <dgm:prSet presAssocID="{E857708F-3CDE-41D7-BCA6-A4B4EA53EEF3}" presName="node" presStyleLbl="node1" presStyleIdx="0" presStyleCnt="3">
        <dgm:presLayoutVars>
          <dgm:bulletEnabled val="1"/>
        </dgm:presLayoutVars>
      </dgm:prSet>
      <dgm:spPr/>
      <dgm:t>
        <a:bodyPr/>
        <a:lstStyle/>
        <a:p>
          <a:endParaRPr lang="fr-FR"/>
        </a:p>
      </dgm:t>
    </dgm:pt>
    <dgm:pt modelId="{C656BFFE-EFA5-435E-AB36-97EDBAD5F5DD}" type="pres">
      <dgm:prSet presAssocID="{C67A7BA5-EDDC-4F81-8AF5-4F961AD90194}" presName="sibTrans" presStyleCnt="0"/>
      <dgm:spPr/>
    </dgm:pt>
    <dgm:pt modelId="{450317F8-AFD7-4761-B837-5EA69952DC14}" type="pres">
      <dgm:prSet presAssocID="{05CE583E-EE81-41D0-B1BA-1BCD7D679A93}" presName="node" presStyleLbl="node1" presStyleIdx="1" presStyleCnt="3">
        <dgm:presLayoutVars>
          <dgm:bulletEnabled val="1"/>
        </dgm:presLayoutVars>
      </dgm:prSet>
      <dgm:spPr/>
      <dgm:t>
        <a:bodyPr/>
        <a:lstStyle/>
        <a:p>
          <a:endParaRPr lang="fr-FR"/>
        </a:p>
      </dgm:t>
    </dgm:pt>
    <dgm:pt modelId="{48AFFEC5-AD20-498D-8002-010D27AEDD95}" type="pres">
      <dgm:prSet presAssocID="{06F9E7C5-E654-4B1B-8C65-F9DC01C5BCEE}" presName="sibTrans" presStyleCnt="0"/>
      <dgm:spPr/>
    </dgm:pt>
    <dgm:pt modelId="{E7DF8186-4681-4519-AACD-9E74F314ED5F}" type="pres">
      <dgm:prSet presAssocID="{7CE094C5-5B61-4005-8F14-CAC258521582}" presName="node" presStyleLbl="node1" presStyleIdx="2" presStyleCnt="3">
        <dgm:presLayoutVars>
          <dgm:bulletEnabled val="1"/>
        </dgm:presLayoutVars>
      </dgm:prSet>
      <dgm:spPr/>
      <dgm:t>
        <a:bodyPr/>
        <a:lstStyle/>
        <a:p>
          <a:endParaRPr lang="fr-FR"/>
        </a:p>
      </dgm:t>
    </dgm:pt>
  </dgm:ptLst>
  <dgm:cxnLst>
    <dgm:cxn modelId="{909E4309-9C0E-476C-BACE-371FEFC4905C}" srcId="{05CE583E-EE81-41D0-B1BA-1BCD7D679A93}" destId="{90F17EBB-6048-4685-8333-85DD9A567A51}" srcOrd="3" destOrd="0" parTransId="{2667D488-2E0F-4FB1-96F5-860937837E4F}" sibTransId="{91B5AC51-171D-4154-922E-6A30F118F235}"/>
    <dgm:cxn modelId="{CC0E6A6F-42C0-4E36-B816-8D831F5BCA24}" srcId="{05CE583E-EE81-41D0-B1BA-1BCD7D679A93}" destId="{4A5275B2-D830-4D9B-8A6E-65A5F2F38A8F}" srcOrd="1" destOrd="0" parTransId="{9CE866A5-4B52-410B-A807-AF192E95D751}" sibTransId="{789DCC9E-8AB9-401A-8128-CB25D681D269}"/>
    <dgm:cxn modelId="{3810ED2C-9CFA-4ECE-861F-BCEF445DC51A}" type="presOf" srcId="{4A5275B2-D830-4D9B-8A6E-65A5F2F38A8F}" destId="{450317F8-AFD7-4761-B837-5EA69952DC14}" srcOrd="0" destOrd="2" presId="urn:microsoft.com/office/officeart/2005/8/layout/hList6"/>
    <dgm:cxn modelId="{D7B927A0-B732-4372-BE78-EAEDCAFC2CA4}" srcId="{7CE094C5-5B61-4005-8F14-CAC258521582}" destId="{50015C61-3D19-4A5D-BCFE-0B9F54349AAF}" srcOrd="1" destOrd="0" parTransId="{0979068A-0483-4CD7-951B-CFBC09BEBE9E}" sibTransId="{D69CDDC7-B4C5-47BF-8408-0E14EBC72CD1}"/>
    <dgm:cxn modelId="{AA24CC26-D80C-40C0-ADF9-EC99534E6963}" type="presOf" srcId="{E857708F-3CDE-41D7-BCA6-A4B4EA53EEF3}" destId="{31792ACC-067F-4303-93F4-7EE38671634F}" srcOrd="0" destOrd="0" presId="urn:microsoft.com/office/officeart/2005/8/layout/hList6"/>
    <dgm:cxn modelId="{4B75B066-734A-4DCE-8A04-2A4455EFF263}" type="presOf" srcId="{5325E7CB-5E23-4FD3-A1EC-9436E8584075}" destId="{E7DF8186-4681-4519-AACD-9E74F314ED5F}" srcOrd="0" destOrd="3" presId="urn:microsoft.com/office/officeart/2005/8/layout/hList6"/>
    <dgm:cxn modelId="{0D55401B-BE26-41FD-82DF-76FC6FEDFA16}" srcId="{E857708F-3CDE-41D7-BCA6-A4B4EA53EEF3}" destId="{CEC371AB-A7A1-478B-811A-6310E8B80666}" srcOrd="2" destOrd="0" parTransId="{FB3F1B7D-3A93-427F-BA30-D916DBD5E390}" sibTransId="{AE742573-C905-4D71-89A4-7378F4C967E3}"/>
    <dgm:cxn modelId="{A19F614F-649D-4534-875B-2C6D94AD54C9}" type="presOf" srcId="{FEC8F8CC-930F-47A6-A586-0D4C8A30D6C9}" destId="{E7DF8186-4681-4519-AACD-9E74F314ED5F}" srcOrd="0" destOrd="1" presId="urn:microsoft.com/office/officeart/2005/8/layout/hList6"/>
    <dgm:cxn modelId="{325A8C73-80C7-484F-845B-357A7C61950C}" type="presOf" srcId="{CEC371AB-A7A1-478B-811A-6310E8B80666}" destId="{31792ACC-067F-4303-93F4-7EE38671634F}" srcOrd="0" destOrd="3" presId="urn:microsoft.com/office/officeart/2005/8/layout/hList6"/>
    <dgm:cxn modelId="{3D13CA0A-B03A-4DAC-B4AA-D015CC173ED6}" srcId="{91E5E1F9-E2AB-4296-8371-3328139D1FB0}" destId="{05CE583E-EE81-41D0-B1BA-1BCD7D679A93}" srcOrd="1" destOrd="0" parTransId="{CBFA04A0-5354-4BC0-9F63-47220EE08237}" sibTransId="{06F9E7C5-E654-4B1B-8C65-F9DC01C5BCEE}"/>
    <dgm:cxn modelId="{495DA600-5239-44F1-88BE-4A194DEF64E8}" type="presOf" srcId="{42CC5050-C012-4FD2-B799-3B9A54211624}" destId="{450317F8-AFD7-4761-B837-5EA69952DC14}" srcOrd="0" destOrd="3" presId="urn:microsoft.com/office/officeart/2005/8/layout/hList6"/>
    <dgm:cxn modelId="{6A924D05-8D0A-43F6-A36E-296B5685DDD0}" type="presOf" srcId="{99223F42-6A03-4689-8FAB-5126AFD9BA52}" destId="{450317F8-AFD7-4761-B837-5EA69952DC14}" srcOrd="0" destOrd="1" presId="urn:microsoft.com/office/officeart/2005/8/layout/hList6"/>
    <dgm:cxn modelId="{48786FA5-988E-4648-9639-1A299918438E}" type="presOf" srcId="{90F17EBB-6048-4685-8333-85DD9A567A51}" destId="{450317F8-AFD7-4761-B837-5EA69952DC14}" srcOrd="0" destOrd="4" presId="urn:microsoft.com/office/officeart/2005/8/layout/hList6"/>
    <dgm:cxn modelId="{43557BA5-E25B-40AA-8C00-FCDE6299F10A}" srcId="{E857708F-3CDE-41D7-BCA6-A4B4EA53EEF3}" destId="{86925BB7-322E-4025-A5B8-C56E626BEC0E}" srcOrd="0" destOrd="0" parTransId="{5F12A87C-50EC-4B5E-9BD5-577EA8D4E341}" sibTransId="{D00569E7-8ED9-4CA2-809B-F30BC01115B0}"/>
    <dgm:cxn modelId="{C0D50473-65DF-4E66-8BB8-2927DDCD5461}" type="presOf" srcId="{86925BB7-322E-4025-A5B8-C56E626BEC0E}" destId="{31792ACC-067F-4303-93F4-7EE38671634F}" srcOrd="0" destOrd="1" presId="urn:microsoft.com/office/officeart/2005/8/layout/hList6"/>
    <dgm:cxn modelId="{466B58F7-74B1-424D-880D-1EBE009506EC}" srcId="{7CE094C5-5B61-4005-8F14-CAC258521582}" destId="{5325E7CB-5E23-4FD3-A1EC-9436E8584075}" srcOrd="2" destOrd="0" parTransId="{5C268A35-06BD-4A9C-9CF1-46571FF3E816}" sibTransId="{5F0E29A0-C6AD-4509-B3F0-F9DCC5D6F944}"/>
    <dgm:cxn modelId="{42F24191-9EEF-45F1-B11D-D4CA8AE7CC67}" type="presOf" srcId="{7CE094C5-5B61-4005-8F14-CAC258521582}" destId="{E7DF8186-4681-4519-AACD-9E74F314ED5F}" srcOrd="0" destOrd="0" presId="urn:microsoft.com/office/officeart/2005/8/layout/hList6"/>
    <dgm:cxn modelId="{9189A773-1A9A-498D-B5C4-823151E4CB14}" srcId="{05CE583E-EE81-41D0-B1BA-1BCD7D679A93}" destId="{42CC5050-C012-4FD2-B799-3B9A54211624}" srcOrd="2" destOrd="0" parTransId="{D35529B1-2332-46C2-A88B-B32FE75CA88A}" sibTransId="{809AB40E-7C36-4EF4-85CB-8E47D32154FF}"/>
    <dgm:cxn modelId="{8ECED4F9-7C5A-4059-B787-225CE33E71AA}" srcId="{91E5E1F9-E2AB-4296-8371-3328139D1FB0}" destId="{E857708F-3CDE-41D7-BCA6-A4B4EA53EEF3}" srcOrd="0" destOrd="0" parTransId="{37FE7CD8-A5FE-4881-B0AE-EC27A615C1E9}" sibTransId="{C67A7BA5-EDDC-4F81-8AF5-4F961AD90194}"/>
    <dgm:cxn modelId="{F82AD479-DF6F-4CC6-B418-EDFEDC9BBB77}" srcId="{05CE583E-EE81-41D0-B1BA-1BCD7D679A93}" destId="{99223F42-6A03-4689-8FAB-5126AFD9BA52}" srcOrd="0" destOrd="0" parTransId="{F2801619-E804-4D25-A9FC-AF178FF662F1}" sibTransId="{C2B530A7-041F-42A2-8DA8-D0C3EB1A6791}"/>
    <dgm:cxn modelId="{264F3350-B6A1-47D4-B792-09A3565FF209}" srcId="{7CE094C5-5B61-4005-8F14-CAC258521582}" destId="{FEC8F8CC-930F-47A6-A586-0D4C8A30D6C9}" srcOrd="0" destOrd="0" parTransId="{383F0394-9269-4A51-A1E8-96568353570A}" sibTransId="{30DD9C64-22A2-441B-934D-C129ABF6F7B2}"/>
    <dgm:cxn modelId="{5D70C901-A86F-4537-BEB7-EB9DE9311940}" type="presOf" srcId="{81704695-1CFA-4FA4-AAF4-D36A5379AEF3}" destId="{31792ACC-067F-4303-93F4-7EE38671634F}" srcOrd="0" destOrd="2" presId="urn:microsoft.com/office/officeart/2005/8/layout/hList6"/>
    <dgm:cxn modelId="{BD0B6CD5-C516-431F-AD81-003D1341FD1C}" type="presOf" srcId="{05CE583E-EE81-41D0-B1BA-1BCD7D679A93}" destId="{450317F8-AFD7-4761-B837-5EA69952DC14}" srcOrd="0" destOrd="0" presId="urn:microsoft.com/office/officeart/2005/8/layout/hList6"/>
    <dgm:cxn modelId="{12E804A2-C719-4293-8D9B-FEF3F13DDA2B}" srcId="{91E5E1F9-E2AB-4296-8371-3328139D1FB0}" destId="{7CE094C5-5B61-4005-8F14-CAC258521582}" srcOrd="2" destOrd="0" parTransId="{C2904BF9-BEFD-4956-8F2D-8094468EC4B3}" sibTransId="{4DB20B56-5609-4BBF-B4E8-7263005B0FA9}"/>
    <dgm:cxn modelId="{C3D5408E-E1CB-40A2-A0F3-B5F61F63AE80}" type="presOf" srcId="{91E5E1F9-E2AB-4296-8371-3328139D1FB0}" destId="{22E9D7AD-CD1F-4EB4-8F6F-BBFDB0830AD2}" srcOrd="0" destOrd="0" presId="urn:microsoft.com/office/officeart/2005/8/layout/hList6"/>
    <dgm:cxn modelId="{C6BFC406-09B5-4B4D-911E-3AF3872EF594}" type="presOf" srcId="{50015C61-3D19-4A5D-BCFE-0B9F54349AAF}" destId="{E7DF8186-4681-4519-AACD-9E74F314ED5F}" srcOrd="0" destOrd="2" presId="urn:microsoft.com/office/officeart/2005/8/layout/hList6"/>
    <dgm:cxn modelId="{EB92DBB8-07C3-4917-AC0E-9027511CF168}" srcId="{E857708F-3CDE-41D7-BCA6-A4B4EA53EEF3}" destId="{81704695-1CFA-4FA4-AAF4-D36A5379AEF3}" srcOrd="1" destOrd="0" parTransId="{D545A49C-91EC-4ED8-843A-C316B4530C91}" sibTransId="{DC43EB1F-351C-4730-B04E-6C5D8066F704}"/>
    <dgm:cxn modelId="{82593BFA-BEC0-4AE4-BDF7-35524C93272F}" type="presParOf" srcId="{22E9D7AD-CD1F-4EB4-8F6F-BBFDB0830AD2}" destId="{31792ACC-067F-4303-93F4-7EE38671634F}" srcOrd="0" destOrd="0" presId="urn:microsoft.com/office/officeart/2005/8/layout/hList6"/>
    <dgm:cxn modelId="{D4AEB9DB-6BC6-409B-ACAA-14D7963886C2}" type="presParOf" srcId="{22E9D7AD-CD1F-4EB4-8F6F-BBFDB0830AD2}" destId="{C656BFFE-EFA5-435E-AB36-97EDBAD5F5DD}" srcOrd="1" destOrd="0" presId="urn:microsoft.com/office/officeart/2005/8/layout/hList6"/>
    <dgm:cxn modelId="{A0F0768F-EC2A-452B-BB17-525E568A3466}" type="presParOf" srcId="{22E9D7AD-CD1F-4EB4-8F6F-BBFDB0830AD2}" destId="{450317F8-AFD7-4761-B837-5EA69952DC14}" srcOrd="2" destOrd="0" presId="urn:microsoft.com/office/officeart/2005/8/layout/hList6"/>
    <dgm:cxn modelId="{6F4FF96E-C0CF-469A-A5D0-982FF661398C}" type="presParOf" srcId="{22E9D7AD-CD1F-4EB4-8F6F-BBFDB0830AD2}" destId="{48AFFEC5-AD20-498D-8002-010D27AEDD95}" srcOrd="3" destOrd="0" presId="urn:microsoft.com/office/officeart/2005/8/layout/hList6"/>
    <dgm:cxn modelId="{4E55B90C-AA24-4461-BDD3-CF2D59CC9346}" type="presParOf" srcId="{22E9D7AD-CD1F-4EB4-8F6F-BBFDB0830AD2}" destId="{E7DF8186-4681-4519-AACD-9E74F314ED5F}"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BED0801-FBA2-47C7-B0A0-331E9C90AAD3}"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3E3D2832-5A52-4CCF-A6A4-549D7B06149C}">
      <dgm:prSet phldrT="[Texte]"/>
      <dgm:spPr>
        <a:gradFill flip="none" rotWithShape="0">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8100000" scaled="1"/>
          <a:tileRect/>
        </a:gradFill>
      </dgm:spPr>
      <dgm:t>
        <a:bodyPr/>
        <a:lstStyle/>
        <a:p>
          <a:r>
            <a:rPr lang="fr-FR" dirty="0" smtClean="0"/>
            <a:t>Ce que permet le PPS </a:t>
          </a:r>
          <a:endParaRPr lang="fr-FR" dirty="0"/>
        </a:p>
      </dgm:t>
    </dgm:pt>
    <dgm:pt modelId="{31208BFF-ADEF-42B5-B624-64B00D620D84}" type="parTrans" cxnId="{F3C391B2-EE0B-4535-B941-F23DD6510D19}">
      <dgm:prSet/>
      <dgm:spPr/>
      <dgm:t>
        <a:bodyPr/>
        <a:lstStyle/>
        <a:p>
          <a:endParaRPr lang="fr-FR"/>
        </a:p>
      </dgm:t>
    </dgm:pt>
    <dgm:pt modelId="{DB551385-D75B-4AE1-B367-EAB161540496}" type="sibTrans" cxnId="{F3C391B2-EE0B-4535-B941-F23DD6510D19}">
      <dgm:prSet/>
      <dgm:spPr/>
      <dgm:t>
        <a:bodyPr/>
        <a:lstStyle/>
        <a:p>
          <a:endParaRPr lang="fr-FR"/>
        </a:p>
      </dgm:t>
    </dgm:pt>
    <dgm:pt modelId="{88ED66E6-6F97-4EDA-B860-E4C876D4C956}">
      <dgm:prSet phldrT="[Texte]"/>
      <dgm:spPr/>
      <dgm:t>
        <a:bodyPr/>
        <a:lstStyle/>
        <a:p>
          <a:r>
            <a:rPr lang="fr-FR" dirty="0" smtClean="0"/>
            <a:t>précise les aménagements et les adaptations </a:t>
          </a:r>
          <a:endParaRPr lang="fr-FR" dirty="0"/>
        </a:p>
      </dgm:t>
    </dgm:pt>
    <dgm:pt modelId="{F5307F80-4061-4B45-8EA9-54766C5196AB}" type="parTrans" cxnId="{FAB88E29-8146-40AF-AE0D-1AC0191E8A4C}">
      <dgm:prSet/>
      <dgm:spPr/>
      <dgm:t>
        <a:bodyPr/>
        <a:lstStyle/>
        <a:p>
          <a:endParaRPr lang="fr-FR"/>
        </a:p>
      </dgm:t>
    </dgm:pt>
    <dgm:pt modelId="{F2E7F2D9-E9AA-4E2A-8E54-15194A9DE303}" type="sibTrans" cxnId="{FAB88E29-8146-40AF-AE0D-1AC0191E8A4C}">
      <dgm:prSet/>
      <dgm:spPr/>
      <dgm:t>
        <a:bodyPr/>
        <a:lstStyle/>
        <a:p>
          <a:endParaRPr lang="fr-FR"/>
        </a:p>
      </dgm:t>
    </dgm:pt>
    <dgm:pt modelId="{E8812708-2153-4A22-A5A3-CC62FAE00E04}">
      <dgm:prSet phldrT="[Texte]"/>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8100000" scaled="1"/>
          <a:tileRect/>
        </a:gradFill>
      </dgm:spPr>
      <dgm:t>
        <a:bodyPr/>
        <a:lstStyle/>
        <a:p>
          <a:r>
            <a:rPr lang="fr-FR" dirty="0" smtClean="0"/>
            <a:t>L’ESS </a:t>
          </a:r>
        </a:p>
        <a:p>
          <a:r>
            <a:rPr lang="fr-FR" dirty="0" smtClean="0"/>
            <a:t>LE   GEVASCO </a:t>
          </a:r>
          <a:endParaRPr lang="fr-FR" dirty="0"/>
        </a:p>
      </dgm:t>
    </dgm:pt>
    <dgm:pt modelId="{C31B8CE5-245B-4019-A09D-19C0258ED2C2}" type="parTrans" cxnId="{7CB4C770-6E09-474A-9038-D08BF5E3B031}">
      <dgm:prSet/>
      <dgm:spPr/>
      <dgm:t>
        <a:bodyPr/>
        <a:lstStyle/>
        <a:p>
          <a:endParaRPr lang="fr-FR"/>
        </a:p>
      </dgm:t>
    </dgm:pt>
    <dgm:pt modelId="{9626DF02-C5AC-4713-B643-54E74B80474E}" type="sibTrans" cxnId="{7CB4C770-6E09-474A-9038-D08BF5E3B031}">
      <dgm:prSet/>
      <dgm:spPr/>
      <dgm:t>
        <a:bodyPr/>
        <a:lstStyle/>
        <a:p>
          <a:endParaRPr lang="fr-FR"/>
        </a:p>
      </dgm:t>
    </dgm:pt>
    <dgm:pt modelId="{5C8238F7-7778-44A8-B7B8-32600A200E89}">
      <dgm:prSet phldrT="[Texte]"/>
      <dgm:spPr/>
      <dgm:t>
        <a:bodyPr/>
        <a:lstStyle/>
        <a:p>
          <a:r>
            <a:rPr lang="fr-FR" dirty="0" smtClean="0"/>
            <a:t>L’enseignant référent organise une fois par an une équipe de suivi de scolarisation;</a:t>
          </a:r>
          <a:endParaRPr lang="fr-FR" dirty="0"/>
        </a:p>
      </dgm:t>
    </dgm:pt>
    <dgm:pt modelId="{A44A628C-9974-4C37-999E-C33C40B8A81F}" type="parTrans" cxnId="{9565144F-59F3-4EB2-AE0E-6FE2E6C16187}">
      <dgm:prSet/>
      <dgm:spPr/>
      <dgm:t>
        <a:bodyPr/>
        <a:lstStyle/>
        <a:p>
          <a:endParaRPr lang="fr-FR"/>
        </a:p>
      </dgm:t>
    </dgm:pt>
    <dgm:pt modelId="{523196B9-81D8-47BB-81E7-B24506287370}" type="sibTrans" cxnId="{9565144F-59F3-4EB2-AE0E-6FE2E6C16187}">
      <dgm:prSet/>
      <dgm:spPr/>
      <dgm:t>
        <a:bodyPr/>
        <a:lstStyle/>
        <a:p>
          <a:endParaRPr lang="fr-FR"/>
        </a:p>
      </dgm:t>
    </dgm:pt>
    <dgm:pt modelId="{EEC36265-CFB8-40F7-8F51-4D3C37ED8EF1}">
      <dgm:prSet phldrT="[Texte]" phldr="1"/>
      <dgm:spPr/>
      <dgm:t>
        <a:bodyPr/>
        <a:lstStyle/>
        <a:p>
          <a:endParaRPr lang="fr-FR" dirty="0"/>
        </a:p>
      </dgm:t>
    </dgm:pt>
    <dgm:pt modelId="{D35A0F1C-D74A-4047-884C-A8CA17783284}" type="parTrans" cxnId="{B4CE5338-46E4-4199-8B7F-D01DC7EA64E4}">
      <dgm:prSet/>
      <dgm:spPr/>
      <dgm:t>
        <a:bodyPr/>
        <a:lstStyle/>
        <a:p>
          <a:endParaRPr lang="fr-FR"/>
        </a:p>
      </dgm:t>
    </dgm:pt>
    <dgm:pt modelId="{D9AA7BB2-65DB-4535-9FF4-8DBE8B1F2843}" type="sibTrans" cxnId="{B4CE5338-46E4-4199-8B7F-D01DC7EA64E4}">
      <dgm:prSet/>
      <dgm:spPr/>
      <dgm:t>
        <a:bodyPr/>
        <a:lstStyle/>
        <a:p>
          <a:endParaRPr lang="fr-FR"/>
        </a:p>
      </dgm:t>
    </dgm:pt>
    <dgm:pt modelId="{91E5EA68-AB87-4C64-B12D-157AE62C5AD8}">
      <dgm:prSet phldrT="[Texte]"/>
      <dgm:spPr/>
      <dgm:t>
        <a:bodyPr/>
        <a:lstStyle/>
        <a:p>
          <a:r>
            <a:rPr lang="fr-FR" dirty="0" smtClean="0"/>
            <a:t>Comporte les informations à la mise en œuvre de la scolarisation </a:t>
          </a:r>
          <a:endParaRPr lang="fr-FR" dirty="0"/>
        </a:p>
      </dgm:t>
    </dgm:pt>
    <dgm:pt modelId="{3779480A-ED52-4DFD-933A-1529E7E0B05F}" type="parTrans" cxnId="{99452EA4-9022-4E53-9103-44902CAB0B67}">
      <dgm:prSet/>
      <dgm:spPr/>
      <dgm:t>
        <a:bodyPr/>
        <a:lstStyle/>
        <a:p>
          <a:endParaRPr lang="fr-FR"/>
        </a:p>
      </dgm:t>
    </dgm:pt>
    <dgm:pt modelId="{E8CE9026-17B6-4AFC-A81B-49B8E3AD081D}" type="sibTrans" cxnId="{99452EA4-9022-4E53-9103-44902CAB0B67}">
      <dgm:prSet/>
      <dgm:spPr/>
      <dgm:t>
        <a:bodyPr/>
        <a:lstStyle/>
        <a:p>
          <a:endParaRPr lang="fr-FR"/>
        </a:p>
      </dgm:t>
    </dgm:pt>
    <dgm:pt modelId="{6F338B5A-7953-4796-A829-5E9896E93B64}">
      <dgm:prSet phldrT="[Texte]"/>
      <dgm:spPr/>
      <dgm:t>
        <a:bodyPr/>
        <a:lstStyle/>
        <a:p>
          <a:r>
            <a:rPr lang="fr-FR" dirty="0" smtClean="0"/>
            <a:t>Un document officiel est renseigné lors de cette réunion afin d’anticiper la continuité de la scolarisation  </a:t>
          </a:r>
          <a:endParaRPr lang="fr-FR" dirty="0"/>
        </a:p>
      </dgm:t>
    </dgm:pt>
    <dgm:pt modelId="{28978033-BCB4-49D2-8122-25B14E97155B}" type="parTrans" cxnId="{06F74E02-CD6D-488E-963C-8EEB27E12176}">
      <dgm:prSet/>
      <dgm:spPr/>
      <dgm:t>
        <a:bodyPr/>
        <a:lstStyle/>
        <a:p>
          <a:endParaRPr lang="fr-FR"/>
        </a:p>
      </dgm:t>
    </dgm:pt>
    <dgm:pt modelId="{4CFBB368-1BF9-431A-A146-9A5EF113BD90}" type="sibTrans" cxnId="{06F74E02-CD6D-488E-963C-8EEB27E12176}">
      <dgm:prSet/>
      <dgm:spPr/>
      <dgm:t>
        <a:bodyPr/>
        <a:lstStyle/>
        <a:p>
          <a:endParaRPr lang="fr-FR"/>
        </a:p>
      </dgm:t>
    </dgm:pt>
    <dgm:pt modelId="{C6FCDB54-C4A8-4476-947B-13571359A67D}">
      <dgm:prSet phldrT="[Texte]"/>
      <dgm:spPr/>
      <dgm:t>
        <a:bodyPr/>
        <a:lstStyle/>
        <a:p>
          <a:endParaRPr lang="fr-FR" dirty="0"/>
        </a:p>
      </dgm:t>
    </dgm:pt>
    <dgm:pt modelId="{1451E2D0-A369-425D-ACA5-D4AC7AC32BC5}" type="parTrans" cxnId="{8DBD6F11-F8D5-4BC7-88FB-0899580A13E2}">
      <dgm:prSet/>
      <dgm:spPr/>
      <dgm:t>
        <a:bodyPr/>
        <a:lstStyle/>
        <a:p>
          <a:endParaRPr lang="fr-FR"/>
        </a:p>
      </dgm:t>
    </dgm:pt>
    <dgm:pt modelId="{0E6D88EB-1EE4-40C3-A564-BD09D7C96126}" type="sibTrans" cxnId="{8DBD6F11-F8D5-4BC7-88FB-0899580A13E2}">
      <dgm:prSet/>
      <dgm:spPr/>
      <dgm:t>
        <a:bodyPr/>
        <a:lstStyle/>
        <a:p>
          <a:endParaRPr lang="fr-FR"/>
        </a:p>
      </dgm:t>
    </dgm:pt>
    <dgm:pt modelId="{3328DED7-4AE1-4E08-92AF-1FDF7D917BF7}">
      <dgm:prSet phldrT="[Texte]"/>
      <dgm:spPr/>
      <dgm:t>
        <a:bodyPr/>
        <a:lstStyle/>
        <a:p>
          <a:endParaRPr lang="fr-FR" dirty="0"/>
        </a:p>
      </dgm:t>
    </dgm:pt>
    <dgm:pt modelId="{7C10F495-960D-4971-AB36-AB43E55177C8}" type="parTrans" cxnId="{8810D3BA-AB81-4794-9203-4B048422BEF0}">
      <dgm:prSet/>
      <dgm:spPr/>
      <dgm:t>
        <a:bodyPr/>
        <a:lstStyle/>
        <a:p>
          <a:endParaRPr lang="fr-FR"/>
        </a:p>
      </dgm:t>
    </dgm:pt>
    <dgm:pt modelId="{0952026A-5C46-4DB2-9DE5-78CDE70E652C}" type="sibTrans" cxnId="{8810D3BA-AB81-4794-9203-4B048422BEF0}">
      <dgm:prSet/>
      <dgm:spPr/>
      <dgm:t>
        <a:bodyPr/>
        <a:lstStyle/>
        <a:p>
          <a:endParaRPr lang="fr-FR"/>
        </a:p>
      </dgm:t>
    </dgm:pt>
    <dgm:pt modelId="{88C9C0A8-0521-4B12-8041-A2B97AF603D4}">
      <dgm:prSet phldrT="[Texte]"/>
      <dgm:spPr/>
      <dgm:t>
        <a:bodyPr/>
        <a:lstStyle/>
        <a:p>
          <a:endParaRPr lang="fr-FR" dirty="0"/>
        </a:p>
      </dgm:t>
    </dgm:pt>
    <dgm:pt modelId="{A91A8D30-7D8E-4FA2-BC43-44E8E5D629FD}" type="parTrans" cxnId="{C52021AD-D95C-428B-B52A-2F0A9FF35FEE}">
      <dgm:prSet/>
      <dgm:spPr/>
      <dgm:t>
        <a:bodyPr/>
        <a:lstStyle/>
        <a:p>
          <a:endParaRPr lang="fr-FR"/>
        </a:p>
      </dgm:t>
    </dgm:pt>
    <dgm:pt modelId="{A91DA2DC-C134-431F-9D8C-A3BA74B10701}" type="sibTrans" cxnId="{C52021AD-D95C-428B-B52A-2F0A9FF35FEE}">
      <dgm:prSet/>
      <dgm:spPr/>
      <dgm:t>
        <a:bodyPr/>
        <a:lstStyle/>
        <a:p>
          <a:endParaRPr lang="fr-FR"/>
        </a:p>
      </dgm:t>
    </dgm:pt>
    <dgm:pt modelId="{FF7467F9-1722-41CD-957E-A969ED15B29F}">
      <dgm:prSet phldrT="[Texte]"/>
      <dgm:spPr/>
      <dgm:t>
        <a:bodyPr/>
        <a:lstStyle/>
        <a:p>
          <a:endParaRPr lang="fr-FR" dirty="0"/>
        </a:p>
      </dgm:t>
    </dgm:pt>
    <dgm:pt modelId="{A25AF1E0-3512-4CCB-A1F8-B334ED9CAB77}" type="parTrans" cxnId="{0B01BF67-84DD-4D8F-980C-CA8BE37CA455}">
      <dgm:prSet/>
      <dgm:spPr/>
      <dgm:t>
        <a:bodyPr/>
        <a:lstStyle/>
        <a:p>
          <a:endParaRPr lang="fr-FR"/>
        </a:p>
      </dgm:t>
    </dgm:pt>
    <dgm:pt modelId="{106F81B8-3889-47B1-BAF4-9C8326FBEB92}" type="sibTrans" cxnId="{0B01BF67-84DD-4D8F-980C-CA8BE37CA455}">
      <dgm:prSet/>
      <dgm:spPr/>
      <dgm:t>
        <a:bodyPr/>
        <a:lstStyle/>
        <a:p>
          <a:endParaRPr lang="fr-FR"/>
        </a:p>
      </dgm:t>
    </dgm:pt>
    <dgm:pt modelId="{03387065-1B35-4B71-8576-6510B9FB7834}">
      <dgm:prSet phldrT="[Texte]"/>
      <dgm:spPr/>
      <dgm:t>
        <a:bodyPr/>
        <a:lstStyle/>
        <a:p>
          <a:r>
            <a:rPr lang="fr-FR" dirty="0" smtClean="0"/>
            <a:t>Aménagements pour les examens</a:t>
          </a:r>
          <a:endParaRPr lang="fr-FR" dirty="0"/>
        </a:p>
      </dgm:t>
    </dgm:pt>
    <dgm:pt modelId="{22362295-8448-40D1-A74F-F60B130E491D}" type="parTrans" cxnId="{245AF762-EAF7-43DE-B0D8-5D9F6364C47B}">
      <dgm:prSet/>
      <dgm:spPr/>
      <dgm:t>
        <a:bodyPr/>
        <a:lstStyle/>
        <a:p>
          <a:endParaRPr lang="fr-FR"/>
        </a:p>
      </dgm:t>
    </dgm:pt>
    <dgm:pt modelId="{BFD986A0-4968-405D-A997-135DF4CD4ECE}" type="sibTrans" cxnId="{245AF762-EAF7-43DE-B0D8-5D9F6364C47B}">
      <dgm:prSet/>
      <dgm:spPr/>
      <dgm:t>
        <a:bodyPr/>
        <a:lstStyle/>
        <a:p>
          <a:endParaRPr lang="fr-FR"/>
        </a:p>
      </dgm:t>
    </dgm:pt>
    <dgm:pt modelId="{4C929361-473A-46A4-9FB5-143F2695E3ED}">
      <dgm:prSet phldrT="[Texte]"/>
      <dgm:spPr/>
      <dgm:t>
        <a:bodyPr/>
        <a:lstStyle/>
        <a:p>
          <a:endParaRPr lang="fr-FR" dirty="0"/>
        </a:p>
      </dgm:t>
    </dgm:pt>
    <dgm:pt modelId="{5E91A213-F9F2-4566-A7EA-DC7AE15B986F}" type="parTrans" cxnId="{993484D6-E2B6-4105-83D6-CA543A512FAD}">
      <dgm:prSet/>
      <dgm:spPr/>
      <dgm:t>
        <a:bodyPr/>
        <a:lstStyle/>
        <a:p>
          <a:endParaRPr lang="fr-FR"/>
        </a:p>
      </dgm:t>
    </dgm:pt>
    <dgm:pt modelId="{7BA109BB-D8A0-457F-BA4D-5C36A4CBC717}" type="sibTrans" cxnId="{993484D6-E2B6-4105-83D6-CA543A512FAD}">
      <dgm:prSet/>
      <dgm:spPr/>
      <dgm:t>
        <a:bodyPr/>
        <a:lstStyle/>
        <a:p>
          <a:endParaRPr lang="fr-FR"/>
        </a:p>
      </dgm:t>
    </dgm:pt>
    <dgm:pt modelId="{CFAD9895-E608-422B-B723-35C8C637088D}" type="pres">
      <dgm:prSet presAssocID="{BBED0801-FBA2-47C7-B0A0-331E9C90AAD3}" presName="Name0" presStyleCnt="0">
        <dgm:presLayoutVars>
          <dgm:dir/>
          <dgm:animLvl val="lvl"/>
          <dgm:resizeHandles/>
        </dgm:presLayoutVars>
      </dgm:prSet>
      <dgm:spPr/>
      <dgm:t>
        <a:bodyPr/>
        <a:lstStyle/>
        <a:p>
          <a:endParaRPr lang="fr-FR"/>
        </a:p>
      </dgm:t>
    </dgm:pt>
    <dgm:pt modelId="{11D52338-0915-47CB-B197-6C5D26B4E708}" type="pres">
      <dgm:prSet presAssocID="{3E3D2832-5A52-4CCF-A6A4-549D7B06149C}" presName="linNode" presStyleCnt="0"/>
      <dgm:spPr/>
    </dgm:pt>
    <dgm:pt modelId="{9AA1FE60-958A-42E3-A6E7-0528D70B8831}" type="pres">
      <dgm:prSet presAssocID="{3E3D2832-5A52-4CCF-A6A4-549D7B06149C}" presName="parentShp" presStyleLbl="node1" presStyleIdx="0" presStyleCnt="2" custScaleX="31746">
        <dgm:presLayoutVars>
          <dgm:bulletEnabled val="1"/>
        </dgm:presLayoutVars>
      </dgm:prSet>
      <dgm:spPr/>
      <dgm:t>
        <a:bodyPr/>
        <a:lstStyle/>
        <a:p>
          <a:endParaRPr lang="fr-FR"/>
        </a:p>
      </dgm:t>
    </dgm:pt>
    <dgm:pt modelId="{EF8ADE65-4584-4982-BEAE-4230DD1372AB}" type="pres">
      <dgm:prSet presAssocID="{3E3D2832-5A52-4CCF-A6A4-549D7B06149C}" presName="childShp" presStyleLbl="bgAccFollowNode1" presStyleIdx="0" presStyleCnt="2">
        <dgm:presLayoutVars>
          <dgm:bulletEnabled val="1"/>
        </dgm:presLayoutVars>
      </dgm:prSet>
      <dgm:spPr/>
      <dgm:t>
        <a:bodyPr/>
        <a:lstStyle/>
        <a:p>
          <a:endParaRPr lang="fr-FR"/>
        </a:p>
      </dgm:t>
    </dgm:pt>
    <dgm:pt modelId="{EC077684-A462-43DE-B8ED-4771F5760E51}" type="pres">
      <dgm:prSet presAssocID="{DB551385-D75B-4AE1-B367-EAB161540496}" presName="spacing" presStyleCnt="0"/>
      <dgm:spPr/>
    </dgm:pt>
    <dgm:pt modelId="{FC744C3A-09C7-4FA1-9C4F-BE1825463458}" type="pres">
      <dgm:prSet presAssocID="{E8812708-2153-4A22-A5A3-CC62FAE00E04}" presName="linNode" presStyleCnt="0"/>
      <dgm:spPr/>
    </dgm:pt>
    <dgm:pt modelId="{C5D39735-286C-417C-A55B-F238161EC222}" type="pres">
      <dgm:prSet presAssocID="{E8812708-2153-4A22-A5A3-CC62FAE00E04}" presName="parentShp" presStyleLbl="node1" presStyleIdx="1" presStyleCnt="2">
        <dgm:presLayoutVars>
          <dgm:bulletEnabled val="1"/>
        </dgm:presLayoutVars>
      </dgm:prSet>
      <dgm:spPr/>
      <dgm:t>
        <a:bodyPr/>
        <a:lstStyle/>
        <a:p>
          <a:endParaRPr lang="fr-FR"/>
        </a:p>
      </dgm:t>
    </dgm:pt>
    <dgm:pt modelId="{A8AF46CA-ECE9-497E-846C-77A70785F777}" type="pres">
      <dgm:prSet presAssocID="{E8812708-2153-4A22-A5A3-CC62FAE00E04}" presName="childShp" presStyleLbl="bgAccFollowNode1" presStyleIdx="1" presStyleCnt="2">
        <dgm:presLayoutVars>
          <dgm:bulletEnabled val="1"/>
        </dgm:presLayoutVars>
      </dgm:prSet>
      <dgm:spPr/>
      <dgm:t>
        <a:bodyPr/>
        <a:lstStyle/>
        <a:p>
          <a:endParaRPr lang="fr-FR"/>
        </a:p>
      </dgm:t>
    </dgm:pt>
  </dgm:ptLst>
  <dgm:cxnLst>
    <dgm:cxn modelId="{2621DF3B-B9D3-4AE3-B88F-46015CC9AC75}" type="presOf" srcId="{3E3D2832-5A52-4CCF-A6A4-549D7B06149C}" destId="{9AA1FE60-958A-42E3-A6E7-0528D70B8831}" srcOrd="0" destOrd="0" presId="urn:microsoft.com/office/officeart/2005/8/layout/vList6"/>
    <dgm:cxn modelId="{7CB4C770-6E09-474A-9038-D08BF5E3B031}" srcId="{BBED0801-FBA2-47C7-B0A0-331E9C90AAD3}" destId="{E8812708-2153-4A22-A5A3-CC62FAE00E04}" srcOrd="1" destOrd="0" parTransId="{C31B8CE5-245B-4019-A09D-19C0258ED2C2}" sibTransId="{9626DF02-C5AC-4713-B643-54E74B80474E}"/>
    <dgm:cxn modelId="{D9662FDF-AFE1-4D5B-A27B-3D8D51143138}" type="presOf" srcId="{EEC36265-CFB8-40F7-8F51-4D3C37ED8EF1}" destId="{A8AF46CA-ECE9-497E-846C-77A70785F777}" srcOrd="0" destOrd="4" presId="urn:microsoft.com/office/officeart/2005/8/layout/vList6"/>
    <dgm:cxn modelId="{B4CE5338-46E4-4199-8B7F-D01DC7EA64E4}" srcId="{E8812708-2153-4A22-A5A3-CC62FAE00E04}" destId="{EEC36265-CFB8-40F7-8F51-4D3C37ED8EF1}" srcOrd="4" destOrd="0" parTransId="{D35A0F1C-D74A-4047-884C-A8CA17783284}" sibTransId="{D9AA7BB2-65DB-4535-9FF4-8DBE8B1F2843}"/>
    <dgm:cxn modelId="{11212EE7-8A20-47BE-9071-D910833D04AA}" type="presOf" srcId="{03387065-1B35-4B71-8576-6510B9FB7834}" destId="{EF8ADE65-4584-4982-BEAE-4230DD1372AB}" srcOrd="0" destOrd="5" presId="urn:microsoft.com/office/officeart/2005/8/layout/vList6"/>
    <dgm:cxn modelId="{993484D6-E2B6-4105-83D6-CA543A512FAD}" srcId="{3E3D2832-5A52-4CCF-A6A4-549D7B06149C}" destId="{4C929361-473A-46A4-9FB5-143F2695E3ED}" srcOrd="4" destOrd="0" parTransId="{5E91A213-F9F2-4566-A7EA-DC7AE15B986F}" sibTransId="{7BA109BB-D8A0-457F-BA4D-5C36A4CBC717}"/>
    <dgm:cxn modelId="{C3CEAEEB-6967-437D-9B95-DA26F0B794E9}" type="presOf" srcId="{FF7467F9-1722-41CD-957E-A969ED15B29F}" destId="{A8AF46CA-ECE9-497E-846C-77A70785F777}" srcOrd="0" destOrd="1" presId="urn:microsoft.com/office/officeart/2005/8/layout/vList6"/>
    <dgm:cxn modelId="{06F74E02-CD6D-488E-963C-8EEB27E12176}" srcId="{E8812708-2153-4A22-A5A3-CC62FAE00E04}" destId="{6F338B5A-7953-4796-A829-5E9896E93B64}" srcOrd="2" destOrd="0" parTransId="{28978033-BCB4-49D2-8122-25B14E97155B}" sibTransId="{4CFBB368-1BF9-431A-A146-9A5EF113BD90}"/>
    <dgm:cxn modelId="{01F4EB4A-518D-4664-9C6B-621C73B22403}" type="presOf" srcId="{5C8238F7-7778-44A8-B7B8-32600A200E89}" destId="{A8AF46CA-ECE9-497E-846C-77A70785F777}" srcOrd="0" destOrd="0" presId="urn:microsoft.com/office/officeart/2005/8/layout/vList6"/>
    <dgm:cxn modelId="{F29B3C74-5016-43FC-B89B-2BE208068F76}" type="presOf" srcId="{3328DED7-4AE1-4E08-92AF-1FDF7D917BF7}" destId="{EF8ADE65-4584-4982-BEAE-4230DD1372AB}" srcOrd="0" destOrd="2" presId="urn:microsoft.com/office/officeart/2005/8/layout/vList6"/>
    <dgm:cxn modelId="{D637504B-3C0C-4C14-9FD1-9AE94B2B5558}" type="presOf" srcId="{91E5EA68-AB87-4C64-B12D-157AE62C5AD8}" destId="{EF8ADE65-4584-4982-BEAE-4230DD1372AB}" srcOrd="0" destOrd="3" presId="urn:microsoft.com/office/officeart/2005/8/layout/vList6"/>
    <dgm:cxn modelId="{F3C391B2-EE0B-4535-B941-F23DD6510D19}" srcId="{BBED0801-FBA2-47C7-B0A0-331E9C90AAD3}" destId="{3E3D2832-5A52-4CCF-A6A4-549D7B06149C}" srcOrd="0" destOrd="0" parTransId="{31208BFF-ADEF-42B5-B624-64B00D620D84}" sibTransId="{DB551385-D75B-4AE1-B367-EAB161540496}"/>
    <dgm:cxn modelId="{D591737A-4B72-47FC-A48C-2B12768D61AA}" type="presOf" srcId="{E8812708-2153-4A22-A5A3-CC62FAE00E04}" destId="{C5D39735-286C-417C-A55B-F238161EC222}" srcOrd="0" destOrd="0" presId="urn:microsoft.com/office/officeart/2005/8/layout/vList6"/>
    <dgm:cxn modelId="{245AF762-EAF7-43DE-B0D8-5D9F6364C47B}" srcId="{3E3D2832-5A52-4CCF-A6A4-549D7B06149C}" destId="{03387065-1B35-4B71-8576-6510B9FB7834}" srcOrd="5" destOrd="0" parTransId="{22362295-8448-40D1-A74F-F60B130E491D}" sibTransId="{BFD986A0-4968-405D-A997-135DF4CD4ECE}"/>
    <dgm:cxn modelId="{0B01BF67-84DD-4D8F-980C-CA8BE37CA455}" srcId="{E8812708-2153-4A22-A5A3-CC62FAE00E04}" destId="{FF7467F9-1722-41CD-957E-A969ED15B29F}" srcOrd="1" destOrd="0" parTransId="{A25AF1E0-3512-4CCB-A1F8-B334ED9CAB77}" sibTransId="{106F81B8-3889-47B1-BAF4-9C8326FBEB92}"/>
    <dgm:cxn modelId="{9565144F-59F3-4EB2-AE0E-6FE2E6C16187}" srcId="{E8812708-2153-4A22-A5A3-CC62FAE00E04}" destId="{5C8238F7-7778-44A8-B7B8-32600A200E89}" srcOrd="0" destOrd="0" parTransId="{A44A628C-9974-4C37-999E-C33C40B8A81F}" sibTransId="{523196B9-81D8-47BB-81E7-B24506287370}"/>
    <dgm:cxn modelId="{8DBD6F11-F8D5-4BC7-88FB-0899580A13E2}" srcId="{E8812708-2153-4A22-A5A3-CC62FAE00E04}" destId="{C6FCDB54-C4A8-4476-947B-13571359A67D}" srcOrd="3" destOrd="0" parTransId="{1451E2D0-A369-425D-ACA5-D4AC7AC32BC5}" sibTransId="{0E6D88EB-1EE4-40C3-A564-BD09D7C96126}"/>
    <dgm:cxn modelId="{C8AAE1BF-5DAE-41AA-81E5-7D3AA83BE892}" type="presOf" srcId="{BBED0801-FBA2-47C7-B0A0-331E9C90AAD3}" destId="{CFAD9895-E608-422B-B723-35C8C637088D}" srcOrd="0" destOrd="0" presId="urn:microsoft.com/office/officeart/2005/8/layout/vList6"/>
    <dgm:cxn modelId="{A3B9414B-FB7C-4EEB-9F35-8A1C8233ABB7}" type="presOf" srcId="{88ED66E6-6F97-4EDA-B860-E4C876D4C956}" destId="{EF8ADE65-4584-4982-BEAE-4230DD1372AB}" srcOrd="0" destOrd="0" presId="urn:microsoft.com/office/officeart/2005/8/layout/vList6"/>
    <dgm:cxn modelId="{99452EA4-9022-4E53-9103-44902CAB0B67}" srcId="{3E3D2832-5A52-4CCF-A6A4-549D7B06149C}" destId="{91E5EA68-AB87-4C64-B12D-157AE62C5AD8}" srcOrd="3" destOrd="0" parTransId="{3779480A-ED52-4DFD-933A-1529E7E0B05F}" sibTransId="{E8CE9026-17B6-4AFC-A81B-49B8E3AD081D}"/>
    <dgm:cxn modelId="{8810D3BA-AB81-4794-9203-4B048422BEF0}" srcId="{3E3D2832-5A52-4CCF-A6A4-549D7B06149C}" destId="{3328DED7-4AE1-4E08-92AF-1FDF7D917BF7}" srcOrd="2" destOrd="0" parTransId="{7C10F495-960D-4971-AB36-AB43E55177C8}" sibTransId="{0952026A-5C46-4DB2-9DE5-78CDE70E652C}"/>
    <dgm:cxn modelId="{4FB42A9C-968D-4D38-8A6B-4590B21FAA81}" type="presOf" srcId="{C6FCDB54-C4A8-4476-947B-13571359A67D}" destId="{A8AF46CA-ECE9-497E-846C-77A70785F777}" srcOrd="0" destOrd="3" presId="urn:microsoft.com/office/officeart/2005/8/layout/vList6"/>
    <dgm:cxn modelId="{C52021AD-D95C-428B-B52A-2F0A9FF35FEE}" srcId="{3E3D2832-5A52-4CCF-A6A4-549D7B06149C}" destId="{88C9C0A8-0521-4B12-8041-A2B97AF603D4}" srcOrd="1" destOrd="0" parTransId="{A91A8D30-7D8E-4FA2-BC43-44E8E5D629FD}" sibTransId="{A91DA2DC-C134-431F-9D8C-A3BA74B10701}"/>
    <dgm:cxn modelId="{7D7BA005-FA2D-462B-B918-2C689DA09689}" type="presOf" srcId="{6F338B5A-7953-4796-A829-5E9896E93B64}" destId="{A8AF46CA-ECE9-497E-846C-77A70785F777}" srcOrd="0" destOrd="2" presId="urn:microsoft.com/office/officeart/2005/8/layout/vList6"/>
    <dgm:cxn modelId="{BC6B2398-F445-4E8B-9112-C237D809BCEB}" type="presOf" srcId="{88C9C0A8-0521-4B12-8041-A2B97AF603D4}" destId="{EF8ADE65-4584-4982-BEAE-4230DD1372AB}" srcOrd="0" destOrd="1" presId="urn:microsoft.com/office/officeart/2005/8/layout/vList6"/>
    <dgm:cxn modelId="{C8C5BE9B-140A-4006-9366-FBAE0F7CA511}" type="presOf" srcId="{4C929361-473A-46A4-9FB5-143F2695E3ED}" destId="{EF8ADE65-4584-4982-BEAE-4230DD1372AB}" srcOrd="0" destOrd="4" presId="urn:microsoft.com/office/officeart/2005/8/layout/vList6"/>
    <dgm:cxn modelId="{FAB88E29-8146-40AF-AE0D-1AC0191E8A4C}" srcId="{3E3D2832-5A52-4CCF-A6A4-549D7B06149C}" destId="{88ED66E6-6F97-4EDA-B860-E4C876D4C956}" srcOrd="0" destOrd="0" parTransId="{F5307F80-4061-4B45-8EA9-54766C5196AB}" sibTransId="{F2E7F2D9-E9AA-4E2A-8E54-15194A9DE303}"/>
    <dgm:cxn modelId="{AF62B448-6147-4C5E-8CC9-EEC172ABFAAD}" type="presParOf" srcId="{CFAD9895-E608-422B-B723-35C8C637088D}" destId="{11D52338-0915-47CB-B197-6C5D26B4E708}" srcOrd="0" destOrd="0" presId="urn:microsoft.com/office/officeart/2005/8/layout/vList6"/>
    <dgm:cxn modelId="{35319D7B-E9A4-4C9D-82AA-5A04E2B4AA25}" type="presParOf" srcId="{11D52338-0915-47CB-B197-6C5D26B4E708}" destId="{9AA1FE60-958A-42E3-A6E7-0528D70B8831}" srcOrd="0" destOrd="0" presId="urn:microsoft.com/office/officeart/2005/8/layout/vList6"/>
    <dgm:cxn modelId="{20D48643-7A4B-4886-B278-167A4AB12449}" type="presParOf" srcId="{11D52338-0915-47CB-B197-6C5D26B4E708}" destId="{EF8ADE65-4584-4982-BEAE-4230DD1372AB}" srcOrd="1" destOrd="0" presId="urn:microsoft.com/office/officeart/2005/8/layout/vList6"/>
    <dgm:cxn modelId="{43F38391-2AB4-4CC4-98E5-C7F2FB3054E8}" type="presParOf" srcId="{CFAD9895-E608-422B-B723-35C8C637088D}" destId="{EC077684-A462-43DE-B8ED-4771F5760E51}" srcOrd="1" destOrd="0" presId="urn:microsoft.com/office/officeart/2005/8/layout/vList6"/>
    <dgm:cxn modelId="{94B86A06-4E97-4154-A16F-FA99702E1287}" type="presParOf" srcId="{CFAD9895-E608-422B-B723-35C8C637088D}" destId="{FC744C3A-09C7-4FA1-9C4F-BE1825463458}" srcOrd="2" destOrd="0" presId="urn:microsoft.com/office/officeart/2005/8/layout/vList6"/>
    <dgm:cxn modelId="{B20FAA86-8B96-43B3-86B1-10A0EA45823F}" type="presParOf" srcId="{FC744C3A-09C7-4FA1-9C4F-BE1825463458}" destId="{C5D39735-286C-417C-A55B-F238161EC222}" srcOrd="0" destOrd="0" presId="urn:microsoft.com/office/officeart/2005/8/layout/vList6"/>
    <dgm:cxn modelId="{DA91F31E-2972-4D64-8246-35E187CA173F}" type="presParOf" srcId="{FC744C3A-09C7-4FA1-9C4F-BE1825463458}" destId="{A8AF46CA-ECE9-497E-846C-77A70785F777}"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068461F-723D-42B4-8293-3A5256953306}" type="doc">
      <dgm:prSet loTypeId="urn:microsoft.com/office/officeart/2005/8/layout/hList6" loCatId="list" qsTypeId="urn:microsoft.com/office/officeart/2005/8/quickstyle/simple3" qsCatId="simple" csTypeId="urn:microsoft.com/office/officeart/2005/8/colors/accent1_2" csCatId="accent1" phldr="1"/>
      <dgm:spPr/>
      <dgm:t>
        <a:bodyPr/>
        <a:lstStyle/>
        <a:p>
          <a:endParaRPr lang="fr-FR"/>
        </a:p>
      </dgm:t>
    </dgm:pt>
    <dgm:pt modelId="{C771677D-A6D9-4AE8-9E0C-79747876FCA5}">
      <dgm:prSet phldrT="[Texte]"/>
      <dgm:spPr/>
      <dgm:t>
        <a:bodyPr/>
        <a:lstStyle/>
        <a:p>
          <a:r>
            <a:rPr lang="fr-FR" dirty="0" smtClean="0"/>
            <a:t>Les élèves concernés </a:t>
          </a:r>
          <a:endParaRPr lang="fr-FR" dirty="0"/>
        </a:p>
      </dgm:t>
    </dgm:pt>
    <dgm:pt modelId="{13E8872E-59A8-4419-9AFC-6B7442AF8265}" type="parTrans" cxnId="{51B5B724-18FA-4465-89BB-05F9E6592963}">
      <dgm:prSet/>
      <dgm:spPr/>
      <dgm:t>
        <a:bodyPr/>
        <a:lstStyle/>
        <a:p>
          <a:endParaRPr lang="fr-FR"/>
        </a:p>
      </dgm:t>
    </dgm:pt>
    <dgm:pt modelId="{0B299AC2-D883-4502-BC52-5404E781687D}" type="sibTrans" cxnId="{51B5B724-18FA-4465-89BB-05F9E6592963}">
      <dgm:prSet/>
      <dgm:spPr/>
      <dgm:t>
        <a:bodyPr/>
        <a:lstStyle/>
        <a:p>
          <a:endParaRPr lang="fr-FR"/>
        </a:p>
      </dgm:t>
    </dgm:pt>
    <dgm:pt modelId="{74919FF5-18F1-48E9-A656-4ADE3AA104AB}">
      <dgm:prSet phldrT="[Texte]"/>
      <dgm:spPr/>
      <dgm:t>
        <a:bodyPr/>
        <a:lstStyle/>
        <a:p>
          <a:r>
            <a:rPr lang="fr-FR" dirty="0" smtClean="0"/>
            <a:t>Qui présentent des difficultés scolaires durables  en raison d’un trouble  des apprentissages</a:t>
          </a:r>
          <a:endParaRPr lang="fr-FR" dirty="0"/>
        </a:p>
      </dgm:t>
    </dgm:pt>
    <dgm:pt modelId="{86D4A101-320F-43B5-A9C2-C59078ABF14C}" type="parTrans" cxnId="{F02CD7E7-36FE-4A9F-AB1D-ABFFEDAC4885}">
      <dgm:prSet/>
      <dgm:spPr/>
      <dgm:t>
        <a:bodyPr/>
        <a:lstStyle/>
        <a:p>
          <a:endParaRPr lang="fr-FR"/>
        </a:p>
      </dgm:t>
    </dgm:pt>
    <dgm:pt modelId="{34C49A66-6314-4436-B8EB-CB86CA2F7706}" type="sibTrans" cxnId="{F02CD7E7-36FE-4A9F-AB1D-ABFFEDAC4885}">
      <dgm:prSet/>
      <dgm:spPr/>
      <dgm:t>
        <a:bodyPr/>
        <a:lstStyle/>
        <a:p>
          <a:endParaRPr lang="fr-FR"/>
        </a:p>
      </dgm:t>
    </dgm:pt>
    <dgm:pt modelId="{B57BCE28-642B-4B9C-B389-CF44154ADCFA}">
      <dgm:prSet phldrT="[Texte]" phldr="1"/>
      <dgm:spPr/>
      <dgm:t>
        <a:bodyPr/>
        <a:lstStyle/>
        <a:p>
          <a:endParaRPr lang="fr-FR" dirty="0"/>
        </a:p>
      </dgm:t>
    </dgm:pt>
    <dgm:pt modelId="{08CDEED5-F2B7-48EA-BA51-791EFE6A265B}" type="parTrans" cxnId="{EA04E83A-7E24-467C-A25B-16CA65EA3820}">
      <dgm:prSet/>
      <dgm:spPr/>
      <dgm:t>
        <a:bodyPr/>
        <a:lstStyle/>
        <a:p>
          <a:endParaRPr lang="fr-FR"/>
        </a:p>
      </dgm:t>
    </dgm:pt>
    <dgm:pt modelId="{2E4DF78A-CC63-4D22-A234-3F3EF64E04C3}" type="sibTrans" cxnId="{EA04E83A-7E24-467C-A25B-16CA65EA3820}">
      <dgm:prSet/>
      <dgm:spPr/>
      <dgm:t>
        <a:bodyPr/>
        <a:lstStyle/>
        <a:p>
          <a:endParaRPr lang="fr-FR"/>
        </a:p>
      </dgm:t>
    </dgm:pt>
    <dgm:pt modelId="{2087C297-7857-4AE9-8AF3-38F56F26A6F6}">
      <dgm:prSet phldrT="[Texte]"/>
      <dgm:spPr/>
      <dgm:t>
        <a:bodyPr/>
        <a:lstStyle/>
        <a:p>
          <a:r>
            <a:rPr lang="fr-FR" dirty="0" smtClean="0"/>
            <a:t>Les objectifs du PAP</a:t>
          </a:r>
        </a:p>
        <a:p>
          <a:r>
            <a:rPr lang="fr-FR" dirty="0" smtClean="0"/>
            <a:t>Document normalisé écrit qui vise  à répondre aux difficultés scolaires </a:t>
          </a:r>
        </a:p>
        <a:p>
          <a:endParaRPr lang="fr-FR" dirty="0" smtClean="0"/>
        </a:p>
        <a:p>
          <a:r>
            <a:rPr lang="fr-FR" dirty="0" smtClean="0"/>
            <a:t>Révisé  tous les ans </a:t>
          </a:r>
        </a:p>
        <a:p>
          <a:endParaRPr lang="fr-FR" dirty="0" smtClean="0"/>
        </a:p>
        <a:p>
          <a:r>
            <a:rPr lang="fr-FR" dirty="0" smtClean="0"/>
            <a:t>Outil de suivi qui vise à assurer  une continuité des aménagements </a:t>
          </a:r>
          <a:endParaRPr lang="fr-FR" dirty="0"/>
        </a:p>
      </dgm:t>
    </dgm:pt>
    <dgm:pt modelId="{0E6FC604-C6D0-4DF6-B82A-A99E1F888D0F}" type="parTrans" cxnId="{70681841-881D-46D8-8AF3-D0232044EFF7}">
      <dgm:prSet/>
      <dgm:spPr/>
      <dgm:t>
        <a:bodyPr/>
        <a:lstStyle/>
        <a:p>
          <a:endParaRPr lang="fr-FR"/>
        </a:p>
      </dgm:t>
    </dgm:pt>
    <dgm:pt modelId="{751F5C8E-F5D4-43FC-8C96-D225C03E46BF}" type="sibTrans" cxnId="{70681841-881D-46D8-8AF3-D0232044EFF7}">
      <dgm:prSet/>
      <dgm:spPr/>
      <dgm:t>
        <a:bodyPr/>
        <a:lstStyle/>
        <a:p>
          <a:endParaRPr lang="fr-FR"/>
        </a:p>
      </dgm:t>
    </dgm:pt>
    <dgm:pt modelId="{D2750F38-D0A9-43AD-AAD9-5C3584CDFE77}">
      <dgm:prSet phldrT="[Texte]"/>
      <dgm:spPr/>
      <dgm:t>
        <a:bodyPr/>
        <a:lstStyle/>
        <a:p>
          <a:r>
            <a:rPr lang="fr-FR" dirty="0" smtClean="0"/>
            <a:t>La procédure </a:t>
          </a:r>
        </a:p>
        <a:p>
          <a:r>
            <a:rPr lang="fr-FR" dirty="0" smtClean="0"/>
            <a:t>Proposition conseil de classe ou d’école  accord de la famille </a:t>
          </a:r>
        </a:p>
        <a:p>
          <a:r>
            <a:rPr lang="fr-FR" dirty="0" smtClean="0"/>
            <a:t>Constat des troubles  (médecin scolaire rend un avis ) </a:t>
          </a:r>
        </a:p>
        <a:p>
          <a:r>
            <a:rPr lang="fr-FR" dirty="0" smtClean="0"/>
            <a:t>Élaboration par l’équipe pédagogique </a:t>
          </a:r>
        </a:p>
        <a:p>
          <a:r>
            <a:rPr lang="fr-FR" dirty="0" smtClean="0"/>
            <a:t>Mise en œuvre du suivi par  le PP qui coordonne  avec ses collègues </a:t>
          </a:r>
          <a:endParaRPr lang="fr-FR" dirty="0"/>
        </a:p>
      </dgm:t>
    </dgm:pt>
    <dgm:pt modelId="{BA71336A-6C7B-46EC-A681-B73C7AF34CE5}" type="parTrans" cxnId="{80EFE941-3E7C-4F93-BAC8-20DCE032ACB5}">
      <dgm:prSet/>
      <dgm:spPr/>
      <dgm:t>
        <a:bodyPr/>
        <a:lstStyle/>
        <a:p>
          <a:endParaRPr lang="fr-FR"/>
        </a:p>
      </dgm:t>
    </dgm:pt>
    <dgm:pt modelId="{BB3C54D4-AD53-484E-9050-674690BD4A8E}" type="sibTrans" cxnId="{80EFE941-3E7C-4F93-BAC8-20DCE032ACB5}">
      <dgm:prSet/>
      <dgm:spPr/>
      <dgm:t>
        <a:bodyPr/>
        <a:lstStyle/>
        <a:p>
          <a:endParaRPr lang="fr-FR"/>
        </a:p>
      </dgm:t>
    </dgm:pt>
    <dgm:pt modelId="{720F5FCD-07D7-473B-B03E-305DC1743C2B}">
      <dgm:prSet phldrT="[Texte]" phldr="1"/>
      <dgm:spPr/>
      <dgm:t>
        <a:bodyPr/>
        <a:lstStyle/>
        <a:p>
          <a:endParaRPr lang="fr-FR" dirty="0"/>
        </a:p>
      </dgm:t>
    </dgm:pt>
    <dgm:pt modelId="{CC457F2F-A445-4105-A029-3CA657E60D39}" type="parTrans" cxnId="{B9165558-047E-41DA-85EC-FE946E913139}">
      <dgm:prSet/>
      <dgm:spPr/>
      <dgm:t>
        <a:bodyPr/>
        <a:lstStyle/>
        <a:p>
          <a:endParaRPr lang="fr-FR"/>
        </a:p>
      </dgm:t>
    </dgm:pt>
    <dgm:pt modelId="{932B42C6-678E-4A9A-AD42-BC03C243BCB6}" type="sibTrans" cxnId="{B9165558-047E-41DA-85EC-FE946E913139}">
      <dgm:prSet/>
      <dgm:spPr/>
      <dgm:t>
        <a:bodyPr/>
        <a:lstStyle/>
        <a:p>
          <a:endParaRPr lang="fr-FR"/>
        </a:p>
      </dgm:t>
    </dgm:pt>
    <dgm:pt modelId="{C30A9A81-39FF-4682-B7D5-29397A839393}">
      <dgm:prSet phldrT="[Texte]"/>
      <dgm:spPr/>
      <dgm:t>
        <a:bodyPr/>
        <a:lstStyle/>
        <a:p>
          <a:r>
            <a:rPr lang="fr-FR" dirty="0" smtClean="0"/>
            <a:t>Bénéficie d’aménagements et d’adaptations de nature pédagogiques </a:t>
          </a:r>
          <a:endParaRPr lang="fr-FR" dirty="0"/>
        </a:p>
      </dgm:t>
    </dgm:pt>
    <dgm:pt modelId="{20EA5EE2-1156-44FF-B33A-6F37FD2C259A}" type="parTrans" cxnId="{BBDE66B0-12E0-47FF-81D5-5358D38B237C}">
      <dgm:prSet/>
      <dgm:spPr/>
      <dgm:t>
        <a:bodyPr/>
        <a:lstStyle/>
        <a:p>
          <a:endParaRPr lang="fr-FR"/>
        </a:p>
      </dgm:t>
    </dgm:pt>
    <dgm:pt modelId="{63E28550-1C91-4168-BF89-687B2CD94292}" type="sibTrans" cxnId="{BBDE66B0-12E0-47FF-81D5-5358D38B237C}">
      <dgm:prSet/>
      <dgm:spPr/>
      <dgm:t>
        <a:bodyPr/>
        <a:lstStyle/>
        <a:p>
          <a:endParaRPr lang="fr-FR"/>
        </a:p>
      </dgm:t>
    </dgm:pt>
    <dgm:pt modelId="{2EB684F9-89A0-4A55-BBBF-8D05DDD8F616}">
      <dgm:prSet phldrT="[Texte]"/>
      <dgm:spPr/>
      <dgm:t>
        <a:bodyPr/>
        <a:lstStyle/>
        <a:p>
          <a:r>
            <a:rPr lang="fr-FR" dirty="0" smtClean="0"/>
            <a:t> </a:t>
          </a:r>
          <a:endParaRPr lang="fr-FR" dirty="0"/>
        </a:p>
      </dgm:t>
    </dgm:pt>
    <dgm:pt modelId="{394CBEB3-2CC9-42AF-9786-374899266DC4}" type="parTrans" cxnId="{44D377F8-B34A-4BB8-9104-D56516865462}">
      <dgm:prSet/>
      <dgm:spPr/>
      <dgm:t>
        <a:bodyPr/>
        <a:lstStyle/>
        <a:p>
          <a:endParaRPr lang="fr-FR"/>
        </a:p>
      </dgm:t>
    </dgm:pt>
    <dgm:pt modelId="{C3A7DDC5-1DBF-45DF-B6D3-2C1BBD9C23EF}" type="sibTrans" cxnId="{44D377F8-B34A-4BB8-9104-D56516865462}">
      <dgm:prSet/>
      <dgm:spPr/>
      <dgm:t>
        <a:bodyPr/>
        <a:lstStyle/>
        <a:p>
          <a:endParaRPr lang="fr-FR"/>
        </a:p>
      </dgm:t>
    </dgm:pt>
    <dgm:pt modelId="{BB771257-D2EF-4113-83BB-D69FBFD30ED4}" type="pres">
      <dgm:prSet presAssocID="{1068461F-723D-42B4-8293-3A5256953306}" presName="Name0" presStyleCnt="0">
        <dgm:presLayoutVars>
          <dgm:dir/>
          <dgm:resizeHandles val="exact"/>
        </dgm:presLayoutVars>
      </dgm:prSet>
      <dgm:spPr/>
      <dgm:t>
        <a:bodyPr/>
        <a:lstStyle/>
        <a:p>
          <a:endParaRPr lang="fr-FR"/>
        </a:p>
      </dgm:t>
    </dgm:pt>
    <dgm:pt modelId="{DF81D731-532D-477D-957C-CE3E4D0985C4}" type="pres">
      <dgm:prSet presAssocID="{C771677D-A6D9-4AE8-9E0C-79747876FCA5}" presName="node" presStyleLbl="node1" presStyleIdx="0" presStyleCnt="3">
        <dgm:presLayoutVars>
          <dgm:bulletEnabled val="1"/>
        </dgm:presLayoutVars>
      </dgm:prSet>
      <dgm:spPr/>
      <dgm:t>
        <a:bodyPr/>
        <a:lstStyle/>
        <a:p>
          <a:endParaRPr lang="fr-FR"/>
        </a:p>
      </dgm:t>
    </dgm:pt>
    <dgm:pt modelId="{F9006F66-38EB-4DAF-BC22-6A7E8E36A0AF}" type="pres">
      <dgm:prSet presAssocID="{0B299AC2-D883-4502-BC52-5404E781687D}" presName="sibTrans" presStyleCnt="0"/>
      <dgm:spPr/>
    </dgm:pt>
    <dgm:pt modelId="{D0D2B19E-D5D7-43A5-9EF9-82225336F50D}" type="pres">
      <dgm:prSet presAssocID="{2087C297-7857-4AE9-8AF3-38F56F26A6F6}" presName="node" presStyleLbl="node1" presStyleIdx="1" presStyleCnt="3">
        <dgm:presLayoutVars>
          <dgm:bulletEnabled val="1"/>
        </dgm:presLayoutVars>
      </dgm:prSet>
      <dgm:spPr/>
      <dgm:t>
        <a:bodyPr/>
        <a:lstStyle/>
        <a:p>
          <a:endParaRPr lang="fr-FR"/>
        </a:p>
      </dgm:t>
    </dgm:pt>
    <dgm:pt modelId="{37710ECD-5D4F-452F-87F0-EFF9BB028956}" type="pres">
      <dgm:prSet presAssocID="{751F5C8E-F5D4-43FC-8C96-D225C03E46BF}" presName="sibTrans" presStyleCnt="0"/>
      <dgm:spPr/>
    </dgm:pt>
    <dgm:pt modelId="{AF2141D4-C6C9-44FA-982C-D7B5D0A197FA}" type="pres">
      <dgm:prSet presAssocID="{D2750F38-D0A9-43AD-AAD9-5C3584CDFE77}" presName="node" presStyleLbl="node1" presStyleIdx="2" presStyleCnt="3">
        <dgm:presLayoutVars>
          <dgm:bulletEnabled val="1"/>
        </dgm:presLayoutVars>
      </dgm:prSet>
      <dgm:spPr/>
      <dgm:t>
        <a:bodyPr/>
        <a:lstStyle/>
        <a:p>
          <a:endParaRPr lang="fr-FR"/>
        </a:p>
      </dgm:t>
    </dgm:pt>
  </dgm:ptLst>
  <dgm:cxnLst>
    <dgm:cxn modelId="{3FCB68CA-6A81-4016-8232-2A6273880E1C}" type="presOf" srcId="{C30A9A81-39FF-4682-B7D5-29397A839393}" destId="{DF81D731-532D-477D-957C-CE3E4D0985C4}" srcOrd="0" destOrd="3" presId="urn:microsoft.com/office/officeart/2005/8/layout/hList6"/>
    <dgm:cxn modelId="{80EFE941-3E7C-4F93-BAC8-20DCE032ACB5}" srcId="{1068461F-723D-42B4-8293-3A5256953306}" destId="{D2750F38-D0A9-43AD-AAD9-5C3584CDFE77}" srcOrd="2" destOrd="0" parTransId="{BA71336A-6C7B-46EC-A681-B73C7AF34CE5}" sibTransId="{BB3C54D4-AD53-484E-9050-674690BD4A8E}"/>
    <dgm:cxn modelId="{51B5B724-18FA-4465-89BB-05F9E6592963}" srcId="{1068461F-723D-42B4-8293-3A5256953306}" destId="{C771677D-A6D9-4AE8-9E0C-79747876FCA5}" srcOrd="0" destOrd="0" parTransId="{13E8872E-59A8-4419-9AFC-6B7442AF8265}" sibTransId="{0B299AC2-D883-4502-BC52-5404E781687D}"/>
    <dgm:cxn modelId="{156CC8E7-37BA-45F0-A87C-5960396AA06F}" type="presOf" srcId="{C771677D-A6D9-4AE8-9E0C-79747876FCA5}" destId="{DF81D731-532D-477D-957C-CE3E4D0985C4}" srcOrd="0" destOrd="0" presId="urn:microsoft.com/office/officeart/2005/8/layout/hList6"/>
    <dgm:cxn modelId="{BBDE66B0-12E0-47FF-81D5-5358D38B237C}" srcId="{C771677D-A6D9-4AE8-9E0C-79747876FCA5}" destId="{C30A9A81-39FF-4682-B7D5-29397A839393}" srcOrd="2" destOrd="0" parTransId="{20EA5EE2-1156-44FF-B33A-6F37FD2C259A}" sibTransId="{63E28550-1C91-4168-BF89-687B2CD94292}"/>
    <dgm:cxn modelId="{44D377F8-B34A-4BB8-9104-D56516865462}" srcId="{C771677D-A6D9-4AE8-9E0C-79747876FCA5}" destId="{2EB684F9-89A0-4A55-BBBF-8D05DDD8F616}" srcOrd="1" destOrd="0" parTransId="{394CBEB3-2CC9-42AF-9786-374899266DC4}" sibTransId="{C3A7DDC5-1DBF-45DF-B6D3-2C1BBD9C23EF}"/>
    <dgm:cxn modelId="{70681841-881D-46D8-8AF3-D0232044EFF7}" srcId="{1068461F-723D-42B4-8293-3A5256953306}" destId="{2087C297-7857-4AE9-8AF3-38F56F26A6F6}" srcOrd="1" destOrd="0" parTransId="{0E6FC604-C6D0-4DF6-B82A-A99E1F888D0F}" sibTransId="{751F5C8E-F5D4-43FC-8C96-D225C03E46BF}"/>
    <dgm:cxn modelId="{EBF54E7D-1590-4943-86C3-7BAE42D7F01A}" type="presOf" srcId="{2EB684F9-89A0-4A55-BBBF-8D05DDD8F616}" destId="{DF81D731-532D-477D-957C-CE3E4D0985C4}" srcOrd="0" destOrd="2" presId="urn:microsoft.com/office/officeart/2005/8/layout/hList6"/>
    <dgm:cxn modelId="{EA04E83A-7E24-467C-A25B-16CA65EA3820}" srcId="{C771677D-A6D9-4AE8-9E0C-79747876FCA5}" destId="{B57BCE28-642B-4B9C-B389-CF44154ADCFA}" srcOrd="3" destOrd="0" parTransId="{08CDEED5-F2B7-48EA-BA51-791EFE6A265B}" sibTransId="{2E4DF78A-CC63-4D22-A234-3F3EF64E04C3}"/>
    <dgm:cxn modelId="{5E732278-5C21-4575-BC75-BB307AFA80CC}" type="presOf" srcId="{1068461F-723D-42B4-8293-3A5256953306}" destId="{BB771257-D2EF-4113-83BB-D69FBFD30ED4}" srcOrd="0" destOrd="0" presId="urn:microsoft.com/office/officeart/2005/8/layout/hList6"/>
    <dgm:cxn modelId="{707A934B-FE7E-4E52-9EF4-C20A1E180F19}" type="presOf" srcId="{720F5FCD-07D7-473B-B03E-305DC1743C2B}" destId="{AF2141D4-C6C9-44FA-982C-D7B5D0A197FA}" srcOrd="0" destOrd="1" presId="urn:microsoft.com/office/officeart/2005/8/layout/hList6"/>
    <dgm:cxn modelId="{FADCDBA0-62C2-4249-AB79-0CA7164B55E5}" type="presOf" srcId="{2087C297-7857-4AE9-8AF3-38F56F26A6F6}" destId="{D0D2B19E-D5D7-43A5-9EF9-82225336F50D}" srcOrd="0" destOrd="0" presId="urn:microsoft.com/office/officeart/2005/8/layout/hList6"/>
    <dgm:cxn modelId="{BAC2D7B6-751C-4BEF-8D1E-6BC6EC599D53}" type="presOf" srcId="{D2750F38-D0A9-43AD-AAD9-5C3584CDFE77}" destId="{AF2141D4-C6C9-44FA-982C-D7B5D0A197FA}" srcOrd="0" destOrd="0" presId="urn:microsoft.com/office/officeart/2005/8/layout/hList6"/>
    <dgm:cxn modelId="{999FEF6C-2568-4576-9993-88A187586B37}" type="presOf" srcId="{B57BCE28-642B-4B9C-B389-CF44154ADCFA}" destId="{DF81D731-532D-477D-957C-CE3E4D0985C4}" srcOrd="0" destOrd="4" presId="urn:microsoft.com/office/officeart/2005/8/layout/hList6"/>
    <dgm:cxn modelId="{B9165558-047E-41DA-85EC-FE946E913139}" srcId="{D2750F38-D0A9-43AD-AAD9-5C3584CDFE77}" destId="{720F5FCD-07D7-473B-B03E-305DC1743C2B}" srcOrd="0" destOrd="0" parTransId="{CC457F2F-A445-4105-A029-3CA657E60D39}" sibTransId="{932B42C6-678E-4A9A-AD42-BC03C243BCB6}"/>
    <dgm:cxn modelId="{F02CD7E7-36FE-4A9F-AB1D-ABFFEDAC4885}" srcId="{C771677D-A6D9-4AE8-9E0C-79747876FCA5}" destId="{74919FF5-18F1-48E9-A656-4ADE3AA104AB}" srcOrd="0" destOrd="0" parTransId="{86D4A101-320F-43B5-A9C2-C59078ABF14C}" sibTransId="{34C49A66-6314-4436-B8EB-CB86CA2F7706}"/>
    <dgm:cxn modelId="{883A0BBC-15DB-496A-B08C-8606BD2B9BFA}" type="presOf" srcId="{74919FF5-18F1-48E9-A656-4ADE3AA104AB}" destId="{DF81D731-532D-477D-957C-CE3E4D0985C4}" srcOrd="0" destOrd="1" presId="urn:microsoft.com/office/officeart/2005/8/layout/hList6"/>
    <dgm:cxn modelId="{FFD5FD44-8B64-4440-AECF-FAC8AD23DDE6}" type="presParOf" srcId="{BB771257-D2EF-4113-83BB-D69FBFD30ED4}" destId="{DF81D731-532D-477D-957C-CE3E4D0985C4}" srcOrd="0" destOrd="0" presId="urn:microsoft.com/office/officeart/2005/8/layout/hList6"/>
    <dgm:cxn modelId="{FB8A053B-CC6B-4E9F-8197-FC99FF635599}" type="presParOf" srcId="{BB771257-D2EF-4113-83BB-D69FBFD30ED4}" destId="{F9006F66-38EB-4DAF-BC22-6A7E8E36A0AF}" srcOrd="1" destOrd="0" presId="urn:microsoft.com/office/officeart/2005/8/layout/hList6"/>
    <dgm:cxn modelId="{FFA9EFE7-4231-4061-AB25-76D1FB79F7DD}" type="presParOf" srcId="{BB771257-D2EF-4113-83BB-D69FBFD30ED4}" destId="{D0D2B19E-D5D7-43A5-9EF9-82225336F50D}" srcOrd="2" destOrd="0" presId="urn:microsoft.com/office/officeart/2005/8/layout/hList6"/>
    <dgm:cxn modelId="{254B688D-F070-44D1-9BC2-C650FCA30950}" type="presParOf" srcId="{BB771257-D2EF-4113-83BB-D69FBFD30ED4}" destId="{37710ECD-5D4F-452F-87F0-EFF9BB028956}" srcOrd="3" destOrd="0" presId="urn:microsoft.com/office/officeart/2005/8/layout/hList6"/>
    <dgm:cxn modelId="{5229DA65-C693-433F-A57C-D65CA76DE946}" type="presParOf" srcId="{BB771257-D2EF-4113-83BB-D69FBFD30ED4}" destId="{AF2141D4-C6C9-44FA-982C-D7B5D0A197FA}"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462525A-9783-4BBC-9D01-AA0411FF9EFC}" type="doc">
      <dgm:prSet loTypeId="urn:microsoft.com/office/officeart/2005/8/layout/vList6" loCatId="list" qsTypeId="urn:microsoft.com/office/officeart/2005/8/quickstyle/simple3" qsCatId="simple" csTypeId="urn:microsoft.com/office/officeart/2005/8/colors/accent1_2" csCatId="accent1" phldr="1"/>
      <dgm:spPr/>
      <dgm:t>
        <a:bodyPr/>
        <a:lstStyle/>
        <a:p>
          <a:endParaRPr lang="fr-FR"/>
        </a:p>
      </dgm:t>
    </dgm:pt>
    <dgm:pt modelId="{435F3420-7709-484A-83B0-0B103DDCE324}">
      <dgm:prSet phldrT="[Texte]"/>
      <dgm:spPr/>
      <dgm:t>
        <a:bodyPr/>
        <a:lstStyle/>
        <a:p>
          <a:r>
            <a:rPr lang="fr-FR" dirty="0" smtClean="0"/>
            <a:t>CE QUE PERMET LE PAP</a:t>
          </a:r>
          <a:endParaRPr lang="fr-FR" dirty="0"/>
        </a:p>
      </dgm:t>
    </dgm:pt>
    <dgm:pt modelId="{42500021-EE49-4837-B3ED-F4E284E9114C}" type="parTrans" cxnId="{9F0FA521-04ED-4512-A5F2-CD99017CF0E5}">
      <dgm:prSet/>
      <dgm:spPr/>
      <dgm:t>
        <a:bodyPr/>
        <a:lstStyle/>
        <a:p>
          <a:endParaRPr lang="fr-FR"/>
        </a:p>
      </dgm:t>
    </dgm:pt>
    <dgm:pt modelId="{965CA9AD-8833-4C95-B8DF-A0A0A3F4C86B}" type="sibTrans" cxnId="{9F0FA521-04ED-4512-A5F2-CD99017CF0E5}">
      <dgm:prSet/>
      <dgm:spPr/>
      <dgm:t>
        <a:bodyPr/>
        <a:lstStyle/>
        <a:p>
          <a:endParaRPr lang="fr-FR"/>
        </a:p>
      </dgm:t>
    </dgm:pt>
    <dgm:pt modelId="{E00E7465-DA06-4514-9E6F-039F692B1B7E}">
      <dgm:prSet phldrT="[Texte]"/>
      <dgm:spPr/>
      <dgm:t>
        <a:bodyPr/>
        <a:lstStyle/>
        <a:p>
          <a:r>
            <a:rPr lang="fr-FR" dirty="0" smtClean="0"/>
            <a:t>De nature exclusivement pédagogique </a:t>
          </a:r>
          <a:endParaRPr lang="fr-FR" dirty="0"/>
        </a:p>
      </dgm:t>
    </dgm:pt>
    <dgm:pt modelId="{31FC25E2-94EE-4331-A609-CC67A5E3DAFF}" type="parTrans" cxnId="{4296A130-07CF-4D0E-A0A1-4DBEE027BC50}">
      <dgm:prSet/>
      <dgm:spPr/>
      <dgm:t>
        <a:bodyPr/>
        <a:lstStyle/>
        <a:p>
          <a:endParaRPr lang="fr-FR"/>
        </a:p>
      </dgm:t>
    </dgm:pt>
    <dgm:pt modelId="{F37E78FC-FEB8-4F6B-90C4-6A317014DE97}" type="sibTrans" cxnId="{4296A130-07CF-4D0E-A0A1-4DBEE027BC50}">
      <dgm:prSet/>
      <dgm:spPr/>
      <dgm:t>
        <a:bodyPr/>
        <a:lstStyle/>
        <a:p>
          <a:endParaRPr lang="fr-FR"/>
        </a:p>
      </dgm:t>
    </dgm:pt>
    <dgm:pt modelId="{069CB7F4-41DB-45B2-ACB0-D9AA521C21C2}">
      <dgm:prSet phldrT="[Texte]"/>
      <dgm:spPr/>
      <dgm:t>
        <a:bodyPr/>
        <a:lstStyle/>
        <a:p>
          <a:r>
            <a:rPr lang="fr-FR" dirty="0" smtClean="0"/>
            <a:t>Permet d’utiliser du matériel informatique </a:t>
          </a:r>
          <a:endParaRPr lang="fr-FR" dirty="0"/>
        </a:p>
      </dgm:t>
    </dgm:pt>
    <dgm:pt modelId="{F9454807-75DA-4C6A-82C4-CC4F272893A4}" type="parTrans" cxnId="{D3300A85-345F-46BB-AFBF-B07A8B674496}">
      <dgm:prSet/>
      <dgm:spPr/>
      <dgm:t>
        <a:bodyPr/>
        <a:lstStyle/>
        <a:p>
          <a:endParaRPr lang="fr-FR"/>
        </a:p>
      </dgm:t>
    </dgm:pt>
    <dgm:pt modelId="{73F83659-BDFD-40C5-81E0-7733A303AB97}" type="sibTrans" cxnId="{D3300A85-345F-46BB-AFBF-B07A8B674496}">
      <dgm:prSet/>
      <dgm:spPr/>
      <dgm:t>
        <a:bodyPr/>
        <a:lstStyle/>
        <a:p>
          <a:endParaRPr lang="fr-FR"/>
        </a:p>
      </dgm:t>
    </dgm:pt>
    <dgm:pt modelId="{CFA19701-A6C0-4823-BDE4-4BB0EB3C0956}">
      <dgm:prSet phldrT="[Texte]"/>
      <dgm:spPr/>
      <dgm:t>
        <a:bodyPr/>
        <a:lstStyle/>
        <a:p>
          <a:r>
            <a:rPr lang="fr-FR" dirty="0" smtClean="0"/>
            <a:t>A  savoir </a:t>
          </a:r>
          <a:endParaRPr lang="fr-FR" dirty="0"/>
        </a:p>
      </dgm:t>
    </dgm:pt>
    <dgm:pt modelId="{0D0CF1B9-9E6A-4EE0-AB1F-5E7679D2B3C8}" type="parTrans" cxnId="{32ECFF57-DBB4-4F0D-9FE0-7CD518F9B722}">
      <dgm:prSet/>
      <dgm:spPr/>
      <dgm:t>
        <a:bodyPr/>
        <a:lstStyle/>
        <a:p>
          <a:endParaRPr lang="fr-FR"/>
        </a:p>
      </dgm:t>
    </dgm:pt>
    <dgm:pt modelId="{2049CB1D-96D1-4B85-B4C0-9EF626E662EC}" type="sibTrans" cxnId="{32ECFF57-DBB4-4F0D-9FE0-7CD518F9B722}">
      <dgm:prSet/>
      <dgm:spPr/>
      <dgm:t>
        <a:bodyPr/>
        <a:lstStyle/>
        <a:p>
          <a:endParaRPr lang="fr-FR"/>
        </a:p>
      </dgm:t>
    </dgm:pt>
    <dgm:pt modelId="{E7F6D75A-05D0-48EA-A18E-9F2B0AA47C0C}">
      <dgm:prSet phldrT="[Texte]"/>
      <dgm:spPr/>
      <dgm:t>
        <a:bodyPr/>
        <a:lstStyle/>
        <a:p>
          <a:r>
            <a:rPr lang="fr-FR" dirty="0" smtClean="0"/>
            <a:t>Pas de suivi par l’enseignant référent </a:t>
          </a:r>
          <a:endParaRPr lang="fr-FR" dirty="0"/>
        </a:p>
      </dgm:t>
    </dgm:pt>
    <dgm:pt modelId="{985A27DA-464D-4019-9B2C-C29C2AF83D98}" type="parTrans" cxnId="{2350D523-EB90-41EF-B57F-DF78D5E0B9F2}">
      <dgm:prSet/>
      <dgm:spPr/>
      <dgm:t>
        <a:bodyPr/>
        <a:lstStyle/>
        <a:p>
          <a:endParaRPr lang="fr-FR"/>
        </a:p>
      </dgm:t>
    </dgm:pt>
    <dgm:pt modelId="{A7CDC42A-05F5-489E-954B-040F3F7E05F8}" type="sibTrans" cxnId="{2350D523-EB90-41EF-B57F-DF78D5E0B9F2}">
      <dgm:prSet/>
      <dgm:spPr/>
      <dgm:t>
        <a:bodyPr/>
        <a:lstStyle/>
        <a:p>
          <a:endParaRPr lang="fr-FR"/>
        </a:p>
      </dgm:t>
    </dgm:pt>
    <dgm:pt modelId="{3712237E-890F-4164-A3B9-5CB6DC5444F4}">
      <dgm:prSet phldrT="[Texte]"/>
      <dgm:spPr/>
      <dgm:t>
        <a:bodyPr/>
        <a:lstStyle/>
        <a:p>
          <a:r>
            <a:rPr lang="fr-FR" dirty="0" smtClean="0"/>
            <a:t>Pas de dossier MDPH</a:t>
          </a:r>
          <a:endParaRPr lang="fr-FR" dirty="0"/>
        </a:p>
      </dgm:t>
    </dgm:pt>
    <dgm:pt modelId="{1FE3BEB1-13E8-4764-89D8-375BC8530BE1}" type="parTrans" cxnId="{3094DC86-037F-4AA7-91C2-580C3CAD015E}">
      <dgm:prSet/>
      <dgm:spPr/>
      <dgm:t>
        <a:bodyPr/>
        <a:lstStyle/>
        <a:p>
          <a:endParaRPr lang="fr-FR"/>
        </a:p>
      </dgm:t>
    </dgm:pt>
    <dgm:pt modelId="{5BC2D346-E717-4BF0-B12B-88C46D4E7DF7}" type="sibTrans" cxnId="{3094DC86-037F-4AA7-91C2-580C3CAD015E}">
      <dgm:prSet/>
      <dgm:spPr/>
      <dgm:t>
        <a:bodyPr/>
        <a:lstStyle/>
        <a:p>
          <a:endParaRPr lang="fr-FR"/>
        </a:p>
      </dgm:t>
    </dgm:pt>
    <dgm:pt modelId="{3B66A5C3-1277-4249-91F1-DA3209510924}">
      <dgm:prSet phldrT="[Texte]"/>
      <dgm:spPr/>
      <dgm:t>
        <a:bodyPr/>
        <a:lstStyle/>
        <a:p>
          <a:r>
            <a:rPr lang="fr-FR" dirty="0" smtClean="0"/>
            <a:t>PAP se substitue au PAI </a:t>
          </a:r>
          <a:r>
            <a:rPr lang="fr-FR" dirty="0" err="1" smtClean="0"/>
            <a:t>dys</a:t>
          </a:r>
          <a:r>
            <a:rPr lang="fr-FR" dirty="0" smtClean="0"/>
            <a:t> </a:t>
          </a:r>
          <a:endParaRPr lang="fr-FR" dirty="0"/>
        </a:p>
      </dgm:t>
    </dgm:pt>
    <dgm:pt modelId="{6AC295B7-FC04-42C4-AA61-1497C108EEF3}" type="parTrans" cxnId="{67754B26-3709-4FC9-8956-843E16B7A287}">
      <dgm:prSet/>
      <dgm:spPr/>
    </dgm:pt>
    <dgm:pt modelId="{BB8C2A4F-9F31-4826-95A7-C73B40AF04E9}" type="sibTrans" cxnId="{67754B26-3709-4FC9-8956-843E16B7A287}">
      <dgm:prSet/>
      <dgm:spPr/>
    </dgm:pt>
    <dgm:pt modelId="{A8878158-C998-4DDC-9708-E86B2FA8CF17}" type="pres">
      <dgm:prSet presAssocID="{C462525A-9783-4BBC-9D01-AA0411FF9EFC}" presName="Name0" presStyleCnt="0">
        <dgm:presLayoutVars>
          <dgm:dir/>
          <dgm:animLvl val="lvl"/>
          <dgm:resizeHandles/>
        </dgm:presLayoutVars>
      </dgm:prSet>
      <dgm:spPr/>
      <dgm:t>
        <a:bodyPr/>
        <a:lstStyle/>
        <a:p>
          <a:endParaRPr lang="fr-FR"/>
        </a:p>
      </dgm:t>
    </dgm:pt>
    <dgm:pt modelId="{4CFB65AE-A365-4832-B7B4-0457CE10621A}" type="pres">
      <dgm:prSet presAssocID="{435F3420-7709-484A-83B0-0B103DDCE324}" presName="linNode" presStyleCnt="0"/>
      <dgm:spPr/>
    </dgm:pt>
    <dgm:pt modelId="{3093E9C1-0E21-4289-B7EB-BF390539C2D2}" type="pres">
      <dgm:prSet presAssocID="{435F3420-7709-484A-83B0-0B103DDCE324}" presName="parentShp" presStyleLbl="node1" presStyleIdx="0" presStyleCnt="2" custScaleX="56349">
        <dgm:presLayoutVars>
          <dgm:bulletEnabled val="1"/>
        </dgm:presLayoutVars>
      </dgm:prSet>
      <dgm:spPr/>
      <dgm:t>
        <a:bodyPr/>
        <a:lstStyle/>
        <a:p>
          <a:endParaRPr lang="fr-FR"/>
        </a:p>
      </dgm:t>
    </dgm:pt>
    <dgm:pt modelId="{8985C288-A4F1-4968-BED3-8470FB594BCF}" type="pres">
      <dgm:prSet presAssocID="{435F3420-7709-484A-83B0-0B103DDCE324}" presName="childShp" presStyleLbl="bgAccFollowNode1" presStyleIdx="0" presStyleCnt="2" custScaleX="121693">
        <dgm:presLayoutVars>
          <dgm:bulletEnabled val="1"/>
        </dgm:presLayoutVars>
      </dgm:prSet>
      <dgm:spPr/>
      <dgm:t>
        <a:bodyPr/>
        <a:lstStyle/>
        <a:p>
          <a:endParaRPr lang="fr-FR"/>
        </a:p>
      </dgm:t>
    </dgm:pt>
    <dgm:pt modelId="{8F8A5A8A-5D20-49CD-8951-D1835B01212E}" type="pres">
      <dgm:prSet presAssocID="{965CA9AD-8833-4C95-B8DF-A0A0A3F4C86B}" presName="spacing" presStyleCnt="0"/>
      <dgm:spPr/>
    </dgm:pt>
    <dgm:pt modelId="{AA513177-9EA8-4DE1-91E0-0BC9D1C0CCC4}" type="pres">
      <dgm:prSet presAssocID="{CFA19701-A6C0-4823-BDE4-4BB0EB3C0956}" presName="linNode" presStyleCnt="0"/>
      <dgm:spPr/>
    </dgm:pt>
    <dgm:pt modelId="{E410ADF4-E8A9-41BF-AEFD-224F559E8047}" type="pres">
      <dgm:prSet presAssocID="{CFA19701-A6C0-4823-BDE4-4BB0EB3C0956}" presName="parentShp" presStyleLbl="node1" presStyleIdx="1" presStyleCnt="2">
        <dgm:presLayoutVars>
          <dgm:bulletEnabled val="1"/>
        </dgm:presLayoutVars>
      </dgm:prSet>
      <dgm:spPr/>
      <dgm:t>
        <a:bodyPr/>
        <a:lstStyle/>
        <a:p>
          <a:endParaRPr lang="fr-FR"/>
        </a:p>
      </dgm:t>
    </dgm:pt>
    <dgm:pt modelId="{0FF7DC83-E339-4745-82A4-38CEC4E0B8A9}" type="pres">
      <dgm:prSet presAssocID="{CFA19701-A6C0-4823-BDE4-4BB0EB3C0956}" presName="childShp" presStyleLbl="bgAccFollowNode1" presStyleIdx="1" presStyleCnt="2" custScaleX="120106">
        <dgm:presLayoutVars>
          <dgm:bulletEnabled val="1"/>
        </dgm:presLayoutVars>
      </dgm:prSet>
      <dgm:spPr/>
      <dgm:t>
        <a:bodyPr/>
        <a:lstStyle/>
        <a:p>
          <a:endParaRPr lang="fr-FR"/>
        </a:p>
      </dgm:t>
    </dgm:pt>
  </dgm:ptLst>
  <dgm:cxnLst>
    <dgm:cxn modelId="{1C5478E9-86E1-4391-8EB3-75F902988E42}" type="presOf" srcId="{3712237E-890F-4164-A3B9-5CB6DC5444F4}" destId="{0FF7DC83-E339-4745-82A4-38CEC4E0B8A9}" srcOrd="0" destOrd="2" presId="urn:microsoft.com/office/officeart/2005/8/layout/vList6"/>
    <dgm:cxn modelId="{CD183FAB-CDCA-486B-A872-AE7AE40AE6B1}" type="presOf" srcId="{435F3420-7709-484A-83B0-0B103DDCE324}" destId="{3093E9C1-0E21-4289-B7EB-BF390539C2D2}" srcOrd="0" destOrd="0" presId="urn:microsoft.com/office/officeart/2005/8/layout/vList6"/>
    <dgm:cxn modelId="{1DA8BFB6-EE28-4CCF-90F8-66111BA40077}" type="presOf" srcId="{C462525A-9783-4BBC-9D01-AA0411FF9EFC}" destId="{A8878158-C998-4DDC-9708-E86B2FA8CF17}" srcOrd="0" destOrd="0" presId="urn:microsoft.com/office/officeart/2005/8/layout/vList6"/>
    <dgm:cxn modelId="{9FC90CF1-58D8-4665-95FB-3B11F502A1DB}" type="presOf" srcId="{E7F6D75A-05D0-48EA-A18E-9F2B0AA47C0C}" destId="{0FF7DC83-E339-4745-82A4-38CEC4E0B8A9}" srcOrd="0" destOrd="0" presId="urn:microsoft.com/office/officeart/2005/8/layout/vList6"/>
    <dgm:cxn modelId="{9F0FA521-04ED-4512-A5F2-CD99017CF0E5}" srcId="{C462525A-9783-4BBC-9D01-AA0411FF9EFC}" destId="{435F3420-7709-484A-83B0-0B103DDCE324}" srcOrd="0" destOrd="0" parTransId="{42500021-EE49-4837-B3ED-F4E284E9114C}" sibTransId="{965CA9AD-8833-4C95-B8DF-A0A0A3F4C86B}"/>
    <dgm:cxn modelId="{67754B26-3709-4FC9-8956-843E16B7A287}" srcId="{CFA19701-A6C0-4823-BDE4-4BB0EB3C0956}" destId="{3B66A5C3-1277-4249-91F1-DA3209510924}" srcOrd="1" destOrd="0" parTransId="{6AC295B7-FC04-42C4-AA61-1497C108EEF3}" sibTransId="{BB8C2A4F-9F31-4826-95A7-C73B40AF04E9}"/>
    <dgm:cxn modelId="{3094DC86-037F-4AA7-91C2-580C3CAD015E}" srcId="{CFA19701-A6C0-4823-BDE4-4BB0EB3C0956}" destId="{3712237E-890F-4164-A3B9-5CB6DC5444F4}" srcOrd="2" destOrd="0" parTransId="{1FE3BEB1-13E8-4764-89D8-375BC8530BE1}" sibTransId="{5BC2D346-E717-4BF0-B12B-88C46D4E7DF7}"/>
    <dgm:cxn modelId="{70832BE1-0487-42B2-840E-A18E269B6655}" type="presOf" srcId="{3B66A5C3-1277-4249-91F1-DA3209510924}" destId="{0FF7DC83-E339-4745-82A4-38CEC4E0B8A9}" srcOrd="0" destOrd="1" presId="urn:microsoft.com/office/officeart/2005/8/layout/vList6"/>
    <dgm:cxn modelId="{2A16F244-4E46-48A4-97C5-9CFA5B476AD0}" type="presOf" srcId="{069CB7F4-41DB-45B2-ACB0-D9AA521C21C2}" destId="{8985C288-A4F1-4968-BED3-8470FB594BCF}" srcOrd="0" destOrd="1" presId="urn:microsoft.com/office/officeart/2005/8/layout/vList6"/>
    <dgm:cxn modelId="{2350D523-EB90-41EF-B57F-DF78D5E0B9F2}" srcId="{CFA19701-A6C0-4823-BDE4-4BB0EB3C0956}" destId="{E7F6D75A-05D0-48EA-A18E-9F2B0AA47C0C}" srcOrd="0" destOrd="0" parTransId="{985A27DA-464D-4019-9B2C-C29C2AF83D98}" sibTransId="{A7CDC42A-05F5-489E-954B-040F3F7E05F8}"/>
    <dgm:cxn modelId="{4296A130-07CF-4D0E-A0A1-4DBEE027BC50}" srcId="{435F3420-7709-484A-83B0-0B103DDCE324}" destId="{E00E7465-DA06-4514-9E6F-039F692B1B7E}" srcOrd="0" destOrd="0" parTransId="{31FC25E2-94EE-4331-A609-CC67A5E3DAFF}" sibTransId="{F37E78FC-FEB8-4F6B-90C4-6A317014DE97}"/>
    <dgm:cxn modelId="{D3300A85-345F-46BB-AFBF-B07A8B674496}" srcId="{435F3420-7709-484A-83B0-0B103DDCE324}" destId="{069CB7F4-41DB-45B2-ACB0-D9AA521C21C2}" srcOrd="1" destOrd="0" parTransId="{F9454807-75DA-4C6A-82C4-CC4F272893A4}" sibTransId="{73F83659-BDFD-40C5-81E0-7733A303AB97}"/>
    <dgm:cxn modelId="{C23AC161-F1C3-4479-8298-5B252282A675}" type="presOf" srcId="{E00E7465-DA06-4514-9E6F-039F692B1B7E}" destId="{8985C288-A4F1-4968-BED3-8470FB594BCF}" srcOrd="0" destOrd="0" presId="urn:microsoft.com/office/officeart/2005/8/layout/vList6"/>
    <dgm:cxn modelId="{ABB576D5-5E70-411C-98D1-B8ED88C23C66}" type="presOf" srcId="{CFA19701-A6C0-4823-BDE4-4BB0EB3C0956}" destId="{E410ADF4-E8A9-41BF-AEFD-224F559E8047}" srcOrd="0" destOrd="0" presId="urn:microsoft.com/office/officeart/2005/8/layout/vList6"/>
    <dgm:cxn modelId="{32ECFF57-DBB4-4F0D-9FE0-7CD518F9B722}" srcId="{C462525A-9783-4BBC-9D01-AA0411FF9EFC}" destId="{CFA19701-A6C0-4823-BDE4-4BB0EB3C0956}" srcOrd="1" destOrd="0" parTransId="{0D0CF1B9-9E6A-4EE0-AB1F-5E7679D2B3C8}" sibTransId="{2049CB1D-96D1-4B85-B4C0-9EF626E662EC}"/>
    <dgm:cxn modelId="{B0FDC2BC-E635-42DD-B630-022EB794C268}" type="presParOf" srcId="{A8878158-C998-4DDC-9708-E86B2FA8CF17}" destId="{4CFB65AE-A365-4832-B7B4-0457CE10621A}" srcOrd="0" destOrd="0" presId="urn:microsoft.com/office/officeart/2005/8/layout/vList6"/>
    <dgm:cxn modelId="{F0CA5D23-21D1-4E05-8D09-2B241AFE8A4C}" type="presParOf" srcId="{4CFB65AE-A365-4832-B7B4-0457CE10621A}" destId="{3093E9C1-0E21-4289-B7EB-BF390539C2D2}" srcOrd="0" destOrd="0" presId="urn:microsoft.com/office/officeart/2005/8/layout/vList6"/>
    <dgm:cxn modelId="{1FA5887E-4D94-4081-9FDB-1C4D09216D6E}" type="presParOf" srcId="{4CFB65AE-A365-4832-B7B4-0457CE10621A}" destId="{8985C288-A4F1-4968-BED3-8470FB594BCF}" srcOrd="1" destOrd="0" presId="urn:microsoft.com/office/officeart/2005/8/layout/vList6"/>
    <dgm:cxn modelId="{4E9AA4C7-FD80-4A4C-99CA-2729647F0D46}" type="presParOf" srcId="{A8878158-C998-4DDC-9708-E86B2FA8CF17}" destId="{8F8A5A8A-5D20-49CD-8951-D1835B01212E}" srcOrd="1" destOrd="0" presId="urn:microsoft.com/office/officeart/2005/8/layout/vList6"/>
    <dgm:cxn modelId="{278E01EA-FDA7-4D08-BF76-717060C2D908}" type="presParOf" srcId="{A8878158-C998-4DDC-9708-E86B2FA8CF17}" destId="{AA513177-9EA8-4DE1-91E0-0BC9D1C0CCC4}" srcOrd="2" destOrd="0" presId="urn:microsoft.com/office/officeart/2005/8/layout/vList6"/>
    <dgm:cxn modelId="{1C8F25CD-6988-4653-B243-91B2DA496F91}" type="presParOf" srcId="{AA513177-9EA8-4DE1-91E0-0BC9D1C0CCC4}" destId="{E410ADF4-E8A9-41BF-AEFD-224F559E8047}" srcOrd="0" destOrd="0" presId="urn:microsoft.com/office/officeart/2005/8/layout/vList6"/>
    <dgm:cxn modelId="{6BD57C95-4F13-4987-8F8D-BE4C3ACE8769}" type="presParOf" srcId="{AA513177-9EA8-4DE1-91E0-0BC9D1C0CCC4}" destId="{0FF7DC83-E339-4745-82A4-38CEC4E0B8A9}"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86EA88A-BEAC-40AD-A0D7-D7573B4045BB}" type="doc">
      <dgm:prSet loTypeId="urn:microsoft.com/office/officeart/2005/8/layout/hList6" loCatId="list" qsTypeId="urn:microsoft.com/office/officeart/2005/8/quickstyle/simple3" qsCatId="simple" csTypeId="urn:microsoft.com/office/officeart/2005/8/colors/accent1_2" csCatId="accent1" phldr="1"/>
      <dgm:spPr/>
      <dgm:t>
        <a:bodyPr/>
        <a:lstStyle/>
        <a:p>
          <a:endParaRPr lang="fr-FR"/>
        </a:p>
      </dgm:t>
    </dgm:pt>
    <dgm:pt modelId="{DDCF9059-BBBD-41F0-8E8C-686BA290AFD8}">
      <dgm:prSet phldrT="[Texte]" custT="1"/>
      <dgm:spPr/>
      <dgm:t>
        <a:bodyPr/>
        <a:lstStyle/>
        <a:p>
          <a:r>
            <a:rPr lang="fr-FR" sz="1200" dirty="0" smtClean="0"/>
            <a:t>Les élèves concernés </a:t>
          </a:r>
        </a:p>
        <a:p>
          <a:endParaRPr lang="fr-FR" sz="1200" dirty="0" smtClean="0"/>
        </a:p>
        <a:p>
          <a:r>
            <a:rPr lang="fr-FR" sz="1200" dirty="0" smtClean="0"/>
            <a:t>Risquent de ne pas maitriser les connaissances et les compétences  attendues à la fin d’un cycle  d’enseignement</a:t>
          </a:r>
        </a:p>
        <a:p>
          <a:r>
            <a:rPr lang="fr-FR" sz="1200" dirty="0" smtClean="0"/>
            <a:t>(socle commun </a:t>
          </a:r>
          <a:r>
            <a:rPr lang="fr-FR" sz="1000" dirty="0" smtClean="0"/>
            <a:t>) </a:t>
          </a:r>
          <a:endParaRPr lang="fr-FR" sz="1000" dirty="0"/>
        </a:p>
      </dgm:t>
    </dgm:pt>
    <dgm:pt modelId="{74733180-5E5B-4508-A3AA-93C754329172}" type="parTrans" cxnId="{8EB0D95C-695E-4C1E-93E9-360F9BE68AE6}">
      <dgm:prSet/>
      <dgm:spPr/>
      <dgm:t>
        <a:bodyPr/>
        <a:lstStyle/>
        <a:p>
          <a:endParaRPr lang="fr-FR"/>
        </a:p>
      </dgm:t>
    </dgm:pt>
    <dgm:pt modelId="{317BB58C-6206-44F7-9782-68F6C94B7810}" type="sibTrans" cxnId="{8EB0D95C-695E-4C1E-93E9-360F9BE68AE6}">
      <dgm:prSet/>
      <dgm:spPr/>
      <dgm:t>
        <a:bodyPr/>
        <a:lstStyle/>
        <a:p>
          <a:endParaRPr lang="fr-FR"/>
        </a:p>
      </dgm:t>
    </dgm:pt>
    <dgm:pt modelId="{27023087-4637-453D-802E-9DC147D174CD}">
      <dgm:prSet phldrT="[Texte]"/>
      <dgm:spPr/>
      <dgm:t>
        <a:bodyPr/>
        <a:lstStyle/>
        <a:p>
          <a:r>
            <a:rPr lang="fr-FR" sz="1000" dirty="0" smtClean="0"/>
            <a:t>Les objectifs   </a:t>
          </a:r>
        </a:p>
        <a:p>
          <a:endParaRPr lang="fr-FR" sz="1000" dirty="0"/>
        </a:p>
      </dgm:t>
    </dgm:pt>
    <dgm:pt modelId="{7CEFBD97-5280-4DFC-AEDF-FB10758CC8A5}" type="parTrans" cxnId="{84126EC9-E5F8-43CA-8027-6B5485388A32}">
      <dgm:prSet/>
      <dgm:spPr/>
      <dgm:t>
        <a:bodyPr/>
        <a:lstStyle/>
        <a:p>
          <a:endParaRPr lang="fr-FR"/>
        </a:p>
      </dgm:t>
    </dgm:pt>
    <dgm:pt modelId="{3C664B04-1C2A-4574-AD03-B3CF8C76B83D}" type="sibTrans" cxnId="{84126EC9-E5F8-43CA-8027-6B5485388A32}">
      <dgm:prSet/>
      <dgm:spPr/>
      <dgm:t>
        <a:bodyPr/>
        <a:lstStyle/>
        <a:p>
          <a:endParaRPr lang="fr-FR"/>
        </a:p>
      </dgm:t>
    </dgm:pt>
    <dgm:pt modelId="{8CE92F5D-7E86-41B1-BD6B-73C022D1275A}">
      <dgm:prSet phldrT="[Texte]" custT="1"/>
      <dgm:spPr/>
      <dgm:t>
        <a:bodyPr/>
        <a:lstStyle/>
        <a:p>
          <a:r>
            <a:rPr lang="fr-FR" sz="1100" dirty="0" smtClean="0"/>
            <a:t>DOCUMENT  qui formalise  et coordonne les actions conçues pour répondre aux difficultés de l’élève </a:t>
          </a:r>
          <a:endParaRPr lang="fr-FR" sz="1100" dirty="0"/>
        </a:p>
      </dgm:t>
    </dgm:pt>
    <dgm:pt modelId="{EDBEC701-8D4B-4E75-B486-5FB5B5D87331}" type="parTrans" cxnId="{FCF29F26-EA99-40D8-A840-34B5C2FC8F82}">
      <dgm:prSet/>
      <dgm:spPr/>
      <dgm:t>
        <a:bodyPr/>
        <a:lstStyle/>
        <a:p>
          <a:endParaRPr lang="fr-FR"/>
        </a:p>
      </dgm:t>
    </dgm:pt>
    <dgm:pt modelId="{F0AE23CF-827A-473C-8BC5-E5B459BB6A22}" type="sibTrans" cxnId="{FCF29F26-EA99-40D8-A840-34B5C2FC8F82}">
      <dgm:prSet/>
      <dgm:spPr/>
      <dgm:t>
        <a:bodyPr/>
        <a:lstStyle/>
        <a:p>
          <a:endParaRPr lang="fr-FR"/>
        </a:p>
      </dgm:t>
    </dgm:pt>
    <dgm:pt modelId="{0E7EE848-6927-4BD2-8B6A-E9DC76012195}">
      <dgm:prSet phldrT="[Texte]"/>
      <dgm:spPr/>
      <dgm:t>
        <a:bodyPr/>
        <a:lstStyle/>
        <a:p>
          <a:pPr defTabSz="444500">
            <a:lnSpc>
              <a:spcPct val="90000"/>
            </a:lnSpc>
            <a:spcBef>
              <a:spcPct val="0"/>
            </a:spcBef>
            <a:spcAft>
              <a:spcPct val="35000"/>
            </a:spcAft>
          </a:pPr>
          <a:r>
            <a:rPr lang="fr-FR" dirty="0" smtClean="0"/>
            <a:t>Procédure </a:t>
          </a:r>
        </a:p>
        <a:p>
          <a:pPr defTabSz="444500">
            <a:lnSpc>
              <a:spcPct val="90000"/>
            </a:lnSpc>
            <a:spcBef>
              <a:spcPct val="0"/>
            </a:spcBef>
            <a:spcAft>
              <a:spcPct val="35000"/>
            </a:spcAft>
          </a:pPr>
          <a:r>
            <a:rPr lang="fr-FR" dirty="0" smtClean="0"/>
            <a:t>Mise en place par  directeur d’école ou chef d’établissement à l’initiative des équipes pédagogiques </a:t>
          </a:r>
        </a:p>
        <a:p>
          <a:pPr defTabSz="444500">
            <a:lnSpc>
              <a:spcPct val="90000"/>
            </a:lnSpc>
            <a:spcBef>
              <a:spcPct val="0"/>
            </a:spcBef>
            <a:spcAft>
              <a:spcPct val="35000"/>
            </a:spcAft>
          </a:pPr>
          <a:r>
            <a:rPr lang="fr-FR" dirty="0" smtClean="0"/>
            <a:t>Bilan  diagnostic établi par enseignants </a:t>
          </a:r>
        </a:p>
        <a:p>
          <a:pPr marL="0" marR="0" indent="0" defTabSz="914400" eaLnBrk="1" fontAlgn="auto" latinLnBrk="0" hangingPunct="1">
            <a:lnSpc>
              <a:spcPct val="100000"/>
            </a:lnSpc>
            <a:spcBef>
              <a:spcPts val="0"/>
            </a:spcBef>
            <a:spcAft>
              <a:spcPts val="0"/>
            </a:spcAft>
            <a:buClrTx/>
            <a:buSzTx/>
            <a:buFontTx/>
            <a:buNone/>
            <a:tabLst/>
            <a:defRPr/>
          </a:pPr>
          <a:r>
            <a:rPr lang="fr-FR" dirty="0" smtClean="0"/>
            <a:t>Actions menées pour atteindre des compétences  précises </a:t>
          </a:r>
        </a:p>
        <a:p>
          <a:pPr defTabSz="444500">
            <a:lnSpc>
              <a:spcPct val="90000"/>
            </a:lnSpc>
            <a:spcBef>
              <a:spcPct val="0"/>
            </a:spcBef>
            <a:spcAft>
              <a:spcPct val="35000"/>
            </a:spcAft>
          </a:pPr>
          <a:endParaRPr lang="fr-FR" dirty="0" smtClean="0"/>
        </a:p>
        <a:p>
          <a:pPr defTabSz="444500">
            <a:lnSpc>
              <a:spcPct val="90000"/>
            </a:lnSpc>
            <a:spcBef>
              <a:spcPct val="0"/>
            </a:spcBef>
            <a:spcAft>
              <a:spcPct val="35000"/>
            </a:spcAft>
          </a:pPr>
          <a:r>
            <a:rPr lang="fr-FR" dirty="0" smtClean="0"/>
            <a:t>Aides par le RASED ou enseignants de UPE2A à la mise en </a:t>
          </a:r>
          <a:r>
            <a:rPr lang="fr-FR" dirty="0" err="1" smtClean="0"/>
            <a:t>oeuvre</a:t>
          </a:r>
          <a:r>
            <a:rPr lang="fr-FR" dirty="0" smtClean="0"/>
            <a:t> </a:t>
          </a:r>
        </a:p>
      </dgm:t>
    </dgm:pt>
    <dgm:pt modelId="{2C94BEC9-BD45-4884-9845-919873DA4570}" type="parTrans" cxnId="{7B7AB785-CDEB-4186-8B31-831D5B7D60ED}">
      <dgm:prSet/>
      <dgm:spPr/>
      <dgm:t>
        <a:bodyPr/>
        <a:lstStyle/>
        <a:p>
          <a:endParaRPr lang="fr-FR"/>
        </a:p>
      </dgm:t>
    </dgm:pt>
    <dgm:pt modelId="{4407EC81-0AF7-4C92-BA11-BD826BA91984}" type="sibTrans" cxnId="{7B7AB785-CDEB-4186-8B31-831D5B7D60ED}">
      <dgm:prSet/>
      <dgm:spPr/>
      <dgm:t>
        <a:bodyPr/>
        <a:lstStyle/>
        <a:p>
          <a:endParaRPr lang="fr-FR"/>
        </a:p>
      </dgm:t>
    </dgm:pt>
    <dgm:pt modelId="{5BFC4C95-8051-43BE-9919-43682820DB5B}">
      <dgm:prSet phldrT="[Texte]" phldr="1"/>
      <dgm:spPr/>
      <dgm:t>
        <a:bodyPr/>
        <a:lstStyle/>
        <a:p>
          <a:pPr marL="57150" indent="0" defTabSz="355600">
            <a:lnSpc>
              <a:spcPct val="90000"/>
            </a:lnSpc>
            <a:spcBef>
              <a:spcPct val="0"/>
            </a:spcBef>
            <a:spcAft>
              <a:spcPct val="15000"/>
            </a:spcAft>
            <a:buNone/>
          </a:pPr>
          <a:endParaRPr lang="fr-FR" dirty="0"/>
        </a:p>
      </dgm:t>
    </dgm:pt>
    <dgm:pt modelId="{66952F0A-F2AF-4F3B-B5B7-D98D5CFE386E}" type="parTrans" cxnId="{7A86939A-1260-483E-8A50-7FBB7FF444EC}">
      <dgm:prSet/>
      <dgm:spPr/>
      <dgm:t>
        <a:bodyPr/>
        <a:lstStyle/>
        <a:p>
          <a:endParaRPr lang="fr-FR"/>
        </a:p>
      </dgm:t>
    </dgm:pt>
    <dgm:pt modelId="{DAA8BA89-55A0-43E6-8934-D086BCD2B6F7}" type="sibTrans" cxnId="{7A86939A-1260-483E-8A50-7FBB7FF444EC}">
      <dgm:prSet/>
      <dgm:spPr/>
      <dgm:t>
        <a:bodyPr/>
        <a:lstStyle/>
        <a:p>
          <a:endParaRPr lang="fr-FR"/>
        </a:p>
      </dgm:t>
    </dgm:pt>
    <dgm:pt modelId="{92623AB0-8FCE-40E9-82A6-C411836EACAC}">
      <dgm:prSet phldrT="[Texte]" phldr="1"/>
      <dgm:spPr/>
      <dgm:t>
        <a:bodyPr/>
        <a:lstStyle/>
        <a:p>
          <a:pPr marL="57150" indent="0" defTabSz="355600">
            <a:lnSpc>
              <a:spcPct val="90000"/>
            </a:lnSpc>
            <a:spcBef>
              <a:spcPct val="0"/>
            </a:spcBef>
            <a:spcAft>
              <a:spcPct val="15000"/>
            </a:spcAft>
            <a:buNone/>
          </a:pPr>
          <a:endParaRPr lang="fr-FR" dirty="0"/>
        </a:p>
      </dgm:t>
    </dgm:pt>
    <dgm:pt modelId="{AF11DC25-12EF-490F-86D7-954544E0F838}" type="parTrans" cxnId="{4437D97E-2FEA-402D-8915-2E11B3850A86}">
      <dgm:prSet/>
      <dgm:spPr/>
      <dgm:t>
        <a:bodyPr/>
        <a:lstStyle/>
        <a:p>
          <a:endParaRPr lang="fr-FR"/>
        </a:p>
      </dgm:t>
    </dgm:pt>
    <dgm:pt modelId="{104C2374-D367-4026-8ACC-020DF4FA7A6D}" type="sibTrans" cxnId="{4437D97E-2FEA-402D-8915-2E11B3850A86}">
      <dgm:prSet/>
      <dgm:spPr/>
      <dgm:t>
        <a:bodyPr/>
        <a:lstStyle/>
        <a:p>
          <a:endParaRPr lang="fr-FR"/>
        </a:p>
      </dgm:t>
    </dgm:pt>
    <dgm:pt modelId="{B0C5B187-9E17-499C-BE30-AC560C7BBB84}">
      <dgm:prSet phldrT="[Texte]" custT="1"/>
      <dgm:spPr/>
      <dgm:t>
        <a:bodyPr/>
        <a:lstStyle/>
        <a:p>
          <a:r>
            <a:rPr lang="fr-FR" sz="1100" dirty="0" smtClean="0"/>
            <a:t>Accompagnement pédagogique différencié et aides spécialisés complémentaires</a:t>
          </a:r>
          <a:endParaRPr lang="fr-FR" sz="1100" dirty="0"/>
        </a:p>
      </dgm:t>
    </dgm:pt>
    <dgm:pt modelId="{184F170D-5A8A-4CE7-9DFA-2511479BBE47}" type="parTrans" cxnId="{5DA070FF-0BFF-427C-B12C-A371896FA36B}">
      <dgm:prSet/>
      <dgm:spPr/>
      <dgm:t>
        <a:bodyPr/>
        <a:lstStyle/>
        <a:p>
          <a:endParaRPr lang="fr-FR"/>
        </a:p>
      </dgm:t>
    </dgm:pt>
    <dgm:pt modelId="{846AAEBF-4E52-4DF6-A344-62D43AC8DD7E}" type="sibTrans" cxnId="{5DA070FF-0BFF-427C-B12C-A371896FA36B}">
      <dgm:prSet/>
      <dgm:spPr/>
      <dgm:t>
        <a:bodyPr/>
        <a:lstStyle/>
        <a:p>
          <a:endParaRPr lang="fr-FR"/>
        </a:p>
      </dgm:t>
    </dgm:pt>
    <dgm:pt modelId="{7C9336DD-ED23-4EE7-AA52-8313744BE201}">
      <dgm:prSet phldrT="[Texte]" custT="1"/>
      <dgm:spPr/>
      <dgm:t>
        <a:bodyPr/>
        <a:lstStyle/>
        <a:p>
          <a:endParaRPr lang="fr-FR" sz="1100" dirty="0"/>
        </a:p>
      </dgm:t>
    </dgm:pt>
    <dgm:pt modelId="{F0ADC95F-9E34-4B61-AC88-C19CA82E9692}" type="parTrans" cxnId="{FB117E9B-1FA7-4AD6-9EE6-41D86F29CB28}">
      <dgm:prSet/>
      <dgm:spPr/>
      <dgm:t>
        <a:bodyPr/>
        <a:lstStyle/>
        <a:p>
          <a:endParaRPr lang="fr-FR"/>
        </a:p>
      </dgm:t>
    </dgm:pt>
    <dgm:pt modelId="{E1D67D7E-DF84-4E29-91F9-46855C134980}" type="sibTrans" cxnId="{FB117E9B-1FA7-4AD6-9EE6-41D86F29CB28}">
      <dgm:prSet/>
      <dgm:spPr/>
      <dgm:t>
        <a:bodyPr/>
        <a:lstStyle/>
        <a:p>
          <a:endParaRPr lang="fr-FR"/>
        </a:p>
      </dgm:t>
    </dgm:pt>
    <dgm:pt modelId="{1A06AF5F-B29F-4157-A40D-BA5AC7CF0D49}">
      <dgm:prSet phldrT="[Texte]" custT="1"/>
      <dgm:spPr/>
      <dgm:t>
        <a:bodyPr/>
        <a:lstStyle/>
        <a:p>
          <a:endParaRPr lang="fr-FR" sz="1100" dirty="0"/>
        </a:p>
      </dgm:t>
    </dgm:pt>
    <dgm:pt modelId="{B90926E8-0ABB-4E34-B4F9-8CE4BB347AE6}" type="parTrans" cxnId="{FAF30649-1672-4EE8-8FF6-7CAF77C55D4E}">
      <dgm:prSet/>
      <dgm:spPr/>
      <dgm:t>
        <a:bodyPr/>
        <a:lstStyle/>
        <a:p>
          <a:endParaRPr lang="fr-FR"/>
        </a:p>
      </dgm:t>
    </dgm:pt>
    <dgm:pt modelId="{D0E4D107-0C33-4B39-B7D3-240B7EA2D498}" type="sibTrans" cxnId="{FAF30649-1672-4EE8-8FF6-7CAF77C55D4E}">
      <dgm:prSet/>
      <dgm:spPr/>
      <dgm:t>
        <a:bodyPr/>
        <a:lstStyle/>
        <a:p>
          <a:endParaRPr lang="fr-FR"/>
        </a:p>
      </dgm:t>
    </dgm:pt>
    <dgm:pt modelId="{6664E4B0-5AD5-4795-AEF4-3D3E77F4B1A3}" type="pres">
      <dgm:prSet presAssocID="{F86EA88A-BEAC-40AD-A0D7-D7573B4045BB}" presName="Name0" presStyleCnt="0">
        <dgm:presLayoutVars>
          <dgm:dir/>
          <dgm:resizeHandles val="exact"/>
        </dgm:presLayoutVars>
      </dgm:prSet>
      <dgm:spPr/>
      <dgm:t>
        <a:bodyPr/>
        <a:lstStyle/>
        <a:p>
          <a:endParaRPr lang="fr-FR"/>
        </a:p>
      </dgm:t>
    </dgm:pt>
    <dgm:pt modelId="{EFCEE5DF-0DF5-487A-8A8B-A07DABE7F215}" type="pres">
      <dgm:prSet presAssocID="{DDCF9059-BBBD-41F0-8E8C-686BA290AFD8}" presName="node" presStyleLbl="node1" presStyleIdx="0" presStyleCnt="3">
        <dgm:presLayoutVars>
          <dgm:bulletEnabled val="1"/>
        </dgm:presLayoutVars>
      </dgm:prSet>
      <dgm:spPr/>
      <dgm:t>
        <a:bodyPr/>
        <a:lstStyle/>
        <a:p>
          <a:endParaRPr lang="fr-FR"/>
        </a:p>
      </dgm:t>
    </dgm:pt>
    <dgm:pt modelId="{2605EF2E-3699-42CC-AD49-8B7D9C9D70EE}" type="pres">
      <dgm:prSet presAssocID="{317BB58C-6206-44F7-9782-68F6C94B7810}" presName="sibTrans" presStyleCnt="0"/>
      <dgm:spPr/>
    </dgm:pt>
    <dgm:pt modelId="{9E8E2DFA-DBB8-4836-BED7-1B5CF8B5D005}" type="pres">
      <dgm:prSet presAssocID="{27023087-4637-453D-802E-9DC147D174CD}" presName="node" presStyleLbl="node1" presStyleIdx="1" presStyleCnt="3">
        <dgm:presLayoutVars>
          <dgm:bulletEnabled val="1"/>
        </dgm:presLayoutVars>
      </dgm:prSet>
      <dgm:spPr/>
      <dgm:t>
        <a:bodyPr/>
        <a:lstStyle/>
        <a:p>
          <a:endParaRPr lang="fr-FR"/>
        </a:p>
      </dgm:t>
    </dgm:pt>
    <dgm:pt modelId="{00D531D4-C1B0-4BA9-94CE-586146C61504}" type="pres">
      <dgm:prSet presAssocID="{3C664B04-1C2A-4574-AD03-B3CF8C76B83D}" presName="sibTrans" presStyleCnt="0"/>
      <dgm:spPr/>
    </dgm:pt>
    <dgm:pt modelId="{B0B6BBD1-6B04-4426-BDA5-97093215F66B}" type="pres">
      <dgm:prSet presAssocID="{0E7EE848-6927-4BD2-8B6A-E9DC76012195}" presName="node" presStyleLbl="node1" presStyleIdx="2" presStyleCnt="3">
        <dgm:presLayoutVars>
          <dgm:bulletEnabled val="1"/>
        </dgm:presLayoutVars>
      </dgm:prSet>
      <dgm:spPr/>
      <dgm:t>
        <a:bodyPr/>
        <a:lstStyle/>
        <a:p>
          <a:endParaRPr lang="fr-FR"/>
        </a:p>
      </dgm:t>
    </dgm:pt>
  </dgm:ptLst>
  <dgm:cxnLst>
    <dgm:cxn modelId="{8EB0D95C-695E-4C1E-93E9-360F9BE68AE6}" srcId="{F86EA88A-BEAC-40AD-A0D7-D7573B4045BB}" destId="{DDCF9059-BBBD-41F0-8E8C-686BA290AFD8}" srcOrd="0" destOrd="0" parTransId="{74733180-5E5B-4508-A3AA-93C754329172}" sibTransId="{317BB58C-6206-44F7-9782-68F6C94B7810}"/>
    <dgm:cxn modelId="{7B7AB785-CDEB-4186-8B31-831D5B7D60ED}" srcId="{F86EA88A-BEAC-40AD-A0D7-D7573B4045BB}" destId="{0E7EE848-6927-4BD2-8B6A-E9DC76012195}" srcOrd="2" destOrd="0" parTransId="{2C94BEC9-BD45-4884-9845-919873DA4570}" sibTransId="{4407EC81-0AF7-4C92-BA11-BD826BA91984}"/>
    <dgm:cxn modelId="{FCF29F26-EA99-40D8-A840-34B5C2FC8F82}" srcId="{27023087-4637-453D-802E-9DC147D174CD}" destId="{8CE92F5D-7E86-41B1-BD6B-73C022D1275A}" srcOrd="0" destOrd="0" parTransId="{EDBEC701-8D4B-4E75-B486-5FB5B5D87331}" sibTransId="{F0AE23CF-827A-473C-8BC5-E5B459BB6A22}"/>
    <dgm:cxn modelId="{9B2F6A1A-817A-4DFC-9D9C-A2E0556A9247}" type="presOf" srcId="{92623AB0-8FCE-40E9-82A6-C411836EACAC}" destId="{B0B6BBD1-6B04-4426-BDA5-97093215F66B}" srcOrd="0" destOrd="2" presId="urn:microsoft.com/office/officeart/2005/8/layout/hList6"/>
    <dgm:cxn modelId="{1CDE77BA-6C09-4016-A956-4AEF2E95E075}" type="presOf" srcId="{F86EA88A-BEAC-40AD-A0D7-D7573B4045BB}" destId="{6664E4B0-5AD5-4795-AEF4-3D3E77F4B1A3}" srcOrd="0" destOrd="0" presId="urn:microsoft.com/office/officeart/2005/8/layout/hList6"/>
    <dgm:cxn modelId="{4437D97E-2FEA-402D-8915-2E11B3850A86}" srcId="{0E7EE848-6927-4BD2-8B6A-E9DC76012195}" destId="{92623AB0-8FCE-40E9-82A6-C411836EACAC}" srcOrd="1" destOrd="0" parTransId="{AF11DC25-12EF-490F-86D7-954544E0F838}" sibTransId="{104C2374-D367-4026-8ACC-020DF4FA7A6D}"/>
    <dgm:cxn modelId="{5DA070FF-0BFF-427C-B12C-A371896FA36B}" srcId="{27023087-4637-453D-802E-9DC147D174CD}" destId="{B0C5B187-9E17-499C-BE30-AC560C7BBB84}" srcOrd="3" destOrd="0" parTransId="{184F170D-5A8A-4CE7-9DFA-2511479BBE47}" sibTransId="{846AAEBF-4E52-4DF6-A344-62D43AC8DD7E}"/>
    <dgm:cxn modelId="{62624EDB-FF3B-463A-A611-5082A46560F1}" type="presOf" srcId="{1A06AF5F-B29F-4157-A40D-BA5AC7CF0D49}" destId="{9E8E2DFA-DBB8-4836-BED7-1B5CF8B5D005}" srcOrd="0" destOrd="2" presId="urn:microsoft.com/office/officeart/2005/8/layout/hList6"/>
    <dgm:cxn modelId="{9BFE7704-6157-494F-B270-F212E42DFA5F}" type="presOf" srcId="{DDCF9059-BBBD-41F0-8E8C-686BA290AFD8}" destId="{EFCEE5DF-0DF5-487A-8A8B-A07DABE7F215}" srcOrd="0" destOrd="0" presId="urn:microsoft.com/office/officeart/2005/8/layout/hList6"/>
    <dgm:cxn modelId="{7DEB837B-8C4A-4356-A67D-F17FB46F06EE}" type="presOf" srcId="{27023087-4637-453D-802E-9DC147D174CD}" destId="{9E8E2DFA-DBB8-4836-BED7-1B5CF8B5D005}" srcOrd="0" destOrd="0" presId="urn:microsoft.com/office/officeart/2005/8/layout/hList6"/>
    <dgm:cxn modelId="{47D1443C-33CD-468A-8A33-C3BBBBCBD820}" type="presOf" srcId="{0E7EE848-6927-4BD2-8B6A-E9DC76012195}" destId="{B0B6BBD1-6B04-4426-BDA5-97093215F66B}" srcOrd="0" destOrd="0" presId="urn:microsoft.com/office/officeart/2005/8/layout/hList6"/>
    <dgm:cxn modelId="{FAF30649-1672-4EE8-8FF6-7CAF77C55D4E}" srcId="{27023087-4637-453D-802E-9DC147D174CD}" destId="{1A06AF5F-B29F-4157-A40D-BA5AC7CF0D49}" srcOrd="1" destOrd="0" parTransId="{B90926E8-0ABB-4E34-B4F9-8CE4BB347AE6}" sibTransId="{D0E4D107-0C33-4B39-B7D3-240B7EA2D498}"/>
    <dgm:cxn modelId="{7A86939A-1260-483E-8A50-7FBB7FF444EC}" srcId="{0E7EE848-6927-4BD2-8B6A-E9DC76012195}" destId="{5BFC4C95-8051-43BE-9919-43682820DB5B}" srcOrd="0" destOrd="0" parTransId="{66952F0A-F2AF-4F3B-B5B7-D98D5CFE386E}" sibTransId="{DAA8BA89-55A0-43E6-8934-D086BCD2B6F7}"/>
    <dgm:cxn modelId="{FB117E9B-1FA7-4AD6-9EE6-41D86F29CB28}" srcId="{27023087-4637-453D-802E-9DC147D174CD}" destId="{7C9336DD-ED23-4EE7-AA52-8313744BE201}" srcOrd="2" destOrd="0" parTransId="{F0ADC95F-9E34-4B61-AC88-C19CA82E9692}" sibTransId="{E1D67D7E-DF84-4E29-91F9-46855C134980}"/>
    <dgm:cxn modelId="{84126EC9-E5F8-43CA-8027-6B5485388A32}" srcId="{F86EA88A-BEAC-40AD-A0D7-D7573B4045BB}" destId="{27023087-4637-453D-802E-9DC147D174CD}" srcOrd="1" destOrd="0" parTransId="{7CEFBD97-5280-4DFC-AEDF-FB10758CC8A5}" sibTransId="{3C664B04-1C2A-4574-AD03-B3CF8C76B83D}"/>
    <dgm:cxn modelId="{75FB7573-1C65-4D41-8C8E-288EBCAE1BC1}" type="presOf" srcId="{7C9336DD-ED23-4EE7-AA52-8313744BE201}" destId="{9E8E2DFA-DBB8-4836-BED7-1B5CF8B5D005}" srcOrd="0" destOrd="3" presId="urn:microsoft.com/office/officeart/2005/8/layout/hList6"/>
    <dgm:cxn modelId="{9F1639B0-3C55-4543-9C7E-626F26C21FA5}" type="presOf" srcId="{8CE92F5D-7E86-41B1-BD6B-73C022D1275A}" destId="{9E8E2DFA-DBB8-4836-BED7-1B5CF8B5D005}" srcOrd="0" destOrd="1" presId="urn:microsoft.com/office/officeart/2005/8/layout/hList6"/>
    <dgm:cxn modelId="{B0FF0E47-B87A-4C4E-B7F5-2820A6A56C0E}" type="presOf" srcId="{5BFC4C95-8051-43BE-9919-43682820DB5B}" destId="{B0B6BBD1-6B04-4426-BDA5-97093215F66B}" srcOrd="0" destOrd="1" presId="urn:microsoft.com/office/officeart/2005/8/layout/hList6"/>
    <dgm:cxn modelId="{84104867-9DC1-4114-9D78-F942FB1088E6}" type="presOf" srcId="{B0C5B187-9E17-499C-BE30-AC560C7BBB84}" destId="{9E8E2DFA-DBB8-4836-BED7-1B5CF8B5D005}" srcOrd="0" destOrd="4" presId="urn:microsoft.com/office/officeart/2005/8/layout/hList6"/>
    <dgm:cxn modelId="{B2CB3FE7-A907-4836-8045-74D827E7B28E}" type="presParOf" srcId="{6664E4B0-5AD5-4795-AEF4-3D3E77F4B1A3}" destId="{EFCEE5DF-0DF5-487A-8A8B-A07DABE7F215}" srcOrd="0" destOrd="0" presId="urn:microsoft.com/office/officeart/2005/8/layout/hList6"/>
    <dgm:cxn modelId="{495C25B6-5444-47E3-8E1F-B6D912B21209}" type="presParOf" srcId="{6664E4B0-5AD5-4795-AEF4-3D3E77F4B1A3}" destId="{2605EF2E-3699-42CC-AD49-8B7D9C9D70EE}" srcOrd="1" destOrd="0" presId="urn:microsoft.com/office/officeart/2005/8/layout/hList6"/>
    <dgm:cxn modelId="{34565D9D-6541-43B2-BA48-DEC201A48FCF}" type="presParOf" srcId="{6664E4B0-5AD5-4795-AEF4-3D3E77F4B1A3}" destId="{9E8E2DFA-DBB8-4836-BED7-1B5CF8B5D005}" srcOrd="2" destOrd="0" presId="urn:microsoft.com/office/officeart/2005/8/layout/hList6"/>
    <dgm:cxn modelId="{D5468680-7E83-44DD-9920-F5BE62F6DFCE}" type="presParOf" srcId="{6664E4B0-5AD5-4795-AEF4-3D3E77F4B1A3}" destId="{00D531D4-C1B0-4BA9-94CE-586146C61504}" srcOrd="3" destOrd="0" presId="urn:microsoft.com/office/officeart/2005/8/layout/hList6"/>
    <dgm:cxn modelId="{A4E28D9A-A5B0-4E45-9452-0EC75C541617}" type="presParOf" srcId="{6664E4B0-5AD5-4795-AEF4-3D3E77F4B1A3}" destId="{B0B6BBD1-6B04-4426-BDA5-97093215F66B}"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736D34E-F091-4BAE-9559-D6BC755193E9}" type="doc">
      <dgm:prSet loTypeId="urn:microsoft.com/office/officeart/2005/8/layout/vList6" loCatId="list" qsTypeId="urn:microsoft.com/office/officeart/2005/8/quickstyle/simple3" qsCatId="simple" csTypeId="urn:microsoft.com/office/officeart/2005/8/colors/accent1_2" csCatId="accent1" phldr="1"/>
      <dgm:spPr/>
      <dgm:t>
        <a:bodyPr/>
        <a:lstStyle/>
        <a:p>
          <a:endParaRPr lang="fr-FR"/>
        </a:p>
      </dgm:t>
    </dgm:pt>
    <dgm:pt modelId="{0B7B7A5F-ADA2-4F65-A2E1-895005EC3CB1}">
      <dgm:prSet phldrT="[Texte]"/>
      <dgm:spPr/>
      <dgm:t>
        <a:bodyPr/>
        <a:lstStyle/>
        <a:p>
          <a:r>
            <a:rPr lang="fr-FR" dirty="0" smtClean="0"/>
            <a:t>Ce que permet </a:t>
          </a:r>
          <a:endParaRPr lang="fr-FR" dirty="0"/>
        </a:p>
      </dgm:t>
    </dgm:pt>
    <dgm:pt modelId="{01FD122D-3ADF-4D0E-B181-3CF35A9930E6}" type="parTrans" cxnId="{6AEC233C-8B94-4098-A253-289835F350AD}">
      <dgm:prSet/>
      <dgm:spPr/>
      <dgm:t>
        <a:bodyPr/>
        <a:lstStyle/>
        <a:p>
          <a:endParaRPr lang="fr-FR"/>
        </a:p>
      </dgm:t>
    </dgm:pt>
    <dgm:pt modelId="{A0577FC4-5A2E-4009-A565-F3D91B0F100E}" type="sibTrans" cxnId="{6AEC233C-8B94-4098-A253-289835F350AD}">
      <dgm:prSet/>
      <dgm:spPr/>
      <dgm:t>
        <a:bodyPr/>
        <a:lstStyle/>
        <a:p>
          <a:endParaRPr lang="fr-FR"/>
        </a:p>
      </dgm:t>
    </dgm:pt>
    <dgm:pt modelId="{FD767BD0-6129-41CF-8535-3D25167F04E0}">
      <dgm:prSet phldrT="[Texte]"/>
      <dgm:spPr/>
      <dgm:t>
        <a:bodyPr/>
        <a:lstStyle/>
        <a:p>
          <a:r>
            <a:rPr lang="fr-FR" sz="2100" dirty="0" smtClean="0"/>
            <a:t>Accompagnement pédagogique différencié  pour surmonter les difficultés et garantir des progrès </a:t>
          </a:r>
          <a:endParaRPr lang="fr-FR" sz="2100" dirty="0"/>
        </a:p>
      </dgm:t>
    </dgm:pt>
    <dgm:pt modelId="{0616ABB5-7D76-487E-9E4E-CBFF66707988}" type="parTrans" cxnId="{780AD10A-17C1-4DAB-A063-9CCB215E7CCB}">
      <dgm:prSet/>
      <dgm:spPr/>
      <dgm:t>
        <a:bodyPr/>
        <a:lstStyle/>
        <a:p>
          <a:endParaRPr lang="fr-FR"/>
        </a:p>
      </dgm:t>
    </dgm:pt>
    <dgm:pt modelId="{F9D8A42F-7F09-4D74-B59F-FFCCA6A7DA69}" type="sibTrans" cxnId="{780AD10A-17C1-4DAB-A063-9CCB215E7CCB}">
      <dgm:prSet/>
      <dgm:spPr/>
      <dgm:t>
        <a:bodyPr/>
        <a:lstStyle/>
        <a:p>
          <a:endParaRPr lang="fr-FR"/>
        </a:p>
      </dgm:t>
    </dgm:pt>
    <dgm:pt modelId="{01D03AF8-1886-4DE0-AD72-E975959B24E6}">
      <dgm:prSet phldrT="[Texte]" custT="1"/>
      <dgm:spPr/>
      <dgm:t>
        <a:bodyPr/>
        <a:lstStyle/>
        <a:p>
          <a:r>
            <a:rPr lang="fr-FR" sz="2100" dirty="0" smtClean="0"/>
            <a:t>Optimiser une </a:t>
          </a:r>
          <a:r>
            <a:rPr lang="fr-FR" sz="2400" b="1" dirty="0" smtClean="0"/>
            <a:t>cohérence</a:t>
          </a:r>
          <a:r>
            <a:rPr lang="fr-FR" sz="2100" dirty="0" smtClean="0"/>
            <a:t> , ce n’est pas un dispositif </a:t>
          </a:r>
          <a:endParaRPr lang="fr-FR" sz="2100" dirty="0"/>
        </a:p>
      </dgm:t>
    </dgm:pt>
    <dgm:pt modelId="{009D534E-50C7-49D4-969A-71B6BF540D02}" type="parTrans" cxnId="{5B775A1E-9A03-4029-9141-D407D576E8E5}">
      <dgm:prSet/>
      <dgm:spPr/>
      <dgm:t>
        <a:bodyPr/>
        <a:lstStyle/>
        <a:p>
          <a:endParaRPr lang="fr-FR"/>
        </a:p>
      </dgm:t>
    </dgm:pt>
    <dgm:pt modelId="{1E4EBBAC-2EE3-4EED-A01A-C2FD2D4DC77E}" type="sibTrans" cxnId="{5B775A1E-9A03-4029-9141-D407D576E8E5}">
      <dgm:prSet/>
      <dgm:spPr/>
      <dgm:t>
        <a:bodyPr/>
        <a:lstStyle/>
        <a:p>
          <a:endParaRPr lang="fr-FR"/>
        </a:p>
      </dgm:t>
    </dgm:pt>
    <dgm:pt modelId="{EBA3FA86-747D-466D-9D22-42503A9A8148}">
      <dgm:prSet phldrT="[Texte]"/>
      <dgm:spPr/>
      <dgm:t>
        <a:bodyPr/>
        <a:lstStyle/>
        <a:p>
          <a:r>
            <a:rPr lang="fr-FR" dirty="0" smtClean="0"/>
            <a:t>A savoir </a:t>
          </a:r>
          <a:endParaRPr lang="fr-FR" dirty="0"/>
        </a:p>
      </dgm:t>
    </dgm:pt>
    <dgm:pt modelId="{9B19ECE3-B75B-47C8-AD15-9798EFB4BDDF}" type="parTrans" cxnId="{8EA84DBC-DA6A-4A6C-B3C6-33FB62893B00}">
      <dgm:prSet/>
      <dgm:spPr/>
      <dgm:t>
        <a:bodyPr/>
        <a:lstStyle/>
        <a:p>
          <a:endParaRPr lang="fr-FR"/>
        </a:p>
      </dgm:t>
    </dgm:pt>
    <dgm:pt modelId="{04BBD45A-5080-49C9-B329-688F498F81C2}" type="sibTrans" cxnId="{8EA84DBC-DA6A-4A6C-B3C6-33FB62893B00}">
      <dgm:prSet/>
      <dgm:spPr/>
      <dgm:t>
        <a:bodyPr/>
        <a:lstStyle/>
        <a:p>
          <a:endParaRPr lang="fr-FR"/>
        </a:p>
      </dgm:t>
    </dgm:pt>
    <dgm:pt modelId="{8653788F-6AB4-411F-B641-2D49925FAA7B}">
      <dgm:prSet phldrT="[Texte]"/>
      <dgm:spPr/>
      <dgm:t>
        <a:bodyPr/>
        <a:lstStyle/>
        <a:p>
          <a:endParaRPr lang="fr-FR" dirty="0"/>
        </a:p>
      </dgm:t>
    </dgm:pt>
    <dgm:pt modelId="{0A84ED97-6FEF-4CB1-9492-B7C77D21242E}" type="parTrans" cxnId="{909BBB66-021E-45A9-897F-F9817618F927}">
      <dgm:prSet/>
      <dgm:spPr/>
      <dgm:t>
        <a:bodyPr/>
        <a:lstStyle/>
        <a:p>
          <a:endParaRPr lang="fr-FR"/>
        </a:p>
      </dgm:t>
    </dgm:pt>
    <dgm:pt modelId="{78981594-1A11-40D4-B932-4031974AB599}" type="sibTrans" cxnId="{909BBB66-021E-45A9-897F-F9817618F927}">
      <dgm:prSet/>
      <dgm:spPr/>
      <dgm:t>
        <a:bodyPr/>
        <a:lstStyle/>
        <a:p>
          <a:endParaRPr lang="fr-FR"/>
        </a:p>
      </dgm:t>
    </dgm:pt>
    <dgm:pt modelId="{D49F6E5B-0EFB-4211-B64A-3E653B389848}">
      <dgm:prSet phldrT="[Texte]"/>
      <dgm:spPr/>
      <dgm:t>
        <a:bodyPr/>
        <a:lstStyle/>
        <a:p>
          <a:r>
            <a:rPr lang="fr-FR" dirty="0" smtClean="0"/>
            <a:t>EIP  peuvent être concernés </a:t>
          </a:r>
          <a:endParaRPr lang="fr-FR" dirty="0"/>
        </a:p>
      </dgm:t>
    </dgm:pt>
    <dgm:pt modelId="{2A9461C3-E3A6-424E-A4FB-2AFDD8B350AE}" type="parTrans" cxnId="{92EFCF23-DC32-4D7B-821A-C7025409AFDA}">
      <dgm:prSet/>
      <dgm:spPr/>
      <dgm:t>
        <a:bodyPr/>
        <a:lstStyle/>
        <a:p>
          <a:endParaRPr lang="fr-FR"/>
        </a:p>
      </dgm:t>
    </dgm:pt>
    <dgm:pt modelId="{21E9D06B-AFF0-4BDD-A0E5-67E20CD8C786}" type="sibTrans" cxnId="{92EFCF23-DC32-4D7B-821A-C7025409AFDA}">
      <dgm:prSet/>
      <dgm:spPr/>
      <dgm:t>
        <a:bodyPr/>
        <a:lstStyle/>
        <a:p>
          <a:endParaRPr lang="fr-FR"/>
        </a:p>
      </dgm:t>
    </dgm:pt>
    <dgm:pt modelId="{869D0B42-0103-42FF-9A45-E224B4BC1C03}" type="pres">
      <dgm:prSet presAssocID="{2736D34E-F091-4BAE-9559-D6BC755193E9}" presName="Name0" presStyleCnt="0">
        <dgm:presLayoutVars>
          <dgm:dir/>
          <dgm:animLvl val="lvl"/>
          <dgm:resizeHandles/>
        </dgm:presLayoutVars>
      </dgm:prSet>
      <dgm:spPr/>
      <dgm:t>
        <a:bodyPr/>
        <a:lstStyle/>
        <a:p>
          <a:endParaRPr lang="fr-FR"/>
        </a:p>
      </dgm:t>
    </dgm:pt>
    <dgm:pt modelId="{D3637E50-A619-4160-92F2-69F5E8DF0C54}" type="pres">
      <dgm:prSet presAssocID="{0B7B7A5F-ADA2-4F65-A2E1-895005EC3CB1}" presName="linNode" presStyleCnt="0"/>
      <dgm:spPr/>
    </dgm:pt>
    <dgm:pt modelId="{DB4E407D-0A59-4868-9492-CB3FA7B6DF91}" type="pres">
      <dgm:prSet presAssocID="{0B7B7A5F-ADA2-4F65-A2E1-895005EC3CB1}" presName="parentShp" presStyleLbl="node1" presStyleIdx="0" presStyleCnt="2" custScaleX="73810">
        <dgm:presLayoutVars>
          <dgm:bulletEnabled val="1"/>
        </dgm:presLayoutVars>
      </dgm:prSet>
      <dgm:spPr/>
      <dgm:t>
        <a:bodyPr/>
        <a:lstStyle/>
        <a:p>
          <a:endParaRPr lang="fr-FR"/>
        </a:p>
      </dgm:t>
    </dgm:pt>
    <dgm:pt modelId="{365A350C-5E9B-49A0-AC23-A81AD4668A82}" type="pres">
      <dgm:prSet presAssocID="{0B7B7A5F-ADA2-4F65-A2E1-895005EC3CB1}" presName="childShp" presStyleLbl="bgAccFollowNode1" presStyleIdx="0" presStyleCnt="2">
        <dgm:presLayoutVars>
          <dgm:bulletEnabled val="1"/>
        </dgm:presLayoutVars>
      </dgm:prSet>
      <dgm:spPr/>
      <dgm:t>
        <a:bodyPr/>
        <a:lstStyle/>
        <a:p>
          <a:endParaRPr lang="fr-FR"/>
        </a:p>
      </dgm:t>
    </dgm:pt>
    <dgm:pt modelId="{76FD8D0A-58C3-45D3-8B24-30611E4DCA33}" type="pres">
      <dgm:prSet presAssocID="{A0577FC4-5A2E-4009-A565-F3D91B0F100E}" presName="spacing" presStyleCnt="0"/>
      <dgm:spPr/>
    </dgm:pt>
    <dgm:pt modelId="{9B6E5D27-EA61-4352-801F-3518067F1ADE}" type="pres">
      <dgm:prSet presAssocID="{EBA3FA86-747D-466D-9D22-42503A9A8148}" presName="linNode" presStyleCnt="0"/>
      <dgm:spPr/>
    </dgm:pt>
    <dgm:pt modelId="{3F088A10-E5EE-49FF-8053-A49B78EC4B9B}" type="pres">
      <dgm:prSet presAssocID="{EBA3FA86-747D-466D-9D22-42503A9A8148}" presName="parentShp" presStyleLbl="node1" presStyleIdx="1" presStyleCnt="2">
        <dgm:presLayoutVars>
          <dgm:bulletEnabled val="1"/>
        </dgm:presLayoutVars>
      </dgm:prSet>
      <dgm:spPr/>
      <dgm:t>
        <a:bodyPr/>
        <a:lstStyle/>
        <a:p>
          <a:endParaRPr lang="fr-FR"/>
        </a:p>
      </dgm:t>
    </dgm:pt>
    <dgm:pt modelId="{0A073072-7BED-4525-878C-8EF13C94F397}" type="pres">
      <dgm:prSet presAssocID="{EBA3FA86-747D-466D-9D22-42503A9A8148}" presName="childShp" presStyleLbl="bgAccFollowNode1" presStyleIdx="1" presStyleCnt="2">
        <dgm:presLayoutVars>
          <dgm:bulletEnabled val="1"/>
        </dgm:presLayoutVars>
      </dgm:prSet>
      <dgm:spPr/>
      <dgm:t>
        <a:bodyPr/>
        <a:lstStyle/>
        <a:p>
          <a:endParaRPr lang="fr-FR"/>
        </a:p>
      </dgm:t>
    </dgm:pt>
  </dgm:ptLst>
  <dgm:cxnLst>
    <dgm:cxn modelId="{41E6F2A8-1D2F-4FEB-B177-BBDAD5A481D9}" type="presOf" srcId="{8653788F-6AB4-411F-B641-2D49925FAA7B}" destId="{0A073072-7BED-4525-878C-8EF13C94F397}" srcOrd="0" destOrd="0" presId="urn:microsoft.com/office/officeart/2005/8/layout/vList6"/>
    <dgm:cxn modelId="{A9AA7DC0-EDE1-46ED-9F49-1F19A3BAA8B2}" type="presOf" srcId="{D49F6E5B-0EFB-4211-B64A-3E653B389848}" destId="{0A073072-7BED-4525-878C-8EF13C94F397}" srcOrd="0" destOrd="1" presId="urn:microsoft.com/office/officeart/2005/8/layout/vList6"/>
    <dgm:cxn modelId="{909BBB66-021E-45A9-897F-F9817618F927}" srcId="{EBA3FA86-747D-466D-9D22-42503A9A8148}" destId="{8653788F-6AB4-411F-B641-2D49925FAA7B}" srcOrd="0" destOrd="0" parTransId="{0A84ED97-6FEF-4CB1-9492-B7C77D21242E}" sibTransId="{78981594-1A11-40D4-B932-4031974AB599}"/>
    <dgm:cxn modelId="{04897A0C-F717-4675-8110-D953FC34235D}" type="presOf" srcId="{EBA3FA86-747D-466D-9D22-42503A9A8148}" destId="{3F088A10-E5EE-49FF-8053-A49B78EC4B9B}" srcOrd="0" destOrd="0" presId="urn:microsoft.com/office/officeart/2005/8/layout/vList6"/>
    <dgm:cxn modelId="{92EFCF23-DC32-4D7B-821A-C7025409AFDA}" srcId="{EBA3FA86-747D-466D-9D22-42503A9A8148}" destId="{D49F6E5B-0EFB-4211-B64A-3E653B389848}" srcOrd="1" destOrd="0" parTransId="{2A9461C3-E3A6-424E-A4FB-2AFDD8B350AE}" sibTransId="{21E9D06B-AFF0-4BDD-A0E5-67E20CD8C786}"/>
    <dgm:cxn modelId="{B7EF058E-E866-4552-847E-91ACB315CE9B}" type="presOf" srcId="{FD767BD0-6129-41CF-8535-3D25167F04E0}" destId="{365A350C-5E9B-49A0-AC23-A81AD4668A82}" srcOrd="0" destOrd="0" presId="urn:microsoft.com/office/officeart/2005/8/layout/vList6"/>
    <dgm:cxn modelId="{5D1A5E02-AD68-4B8C-96A6-A712D294ED7C}" type="presOf" srcId="{0B7B7A5F-ADA2-4F65-A2E1-895005EC3CB1}" destId="{DB4E407D-0A59-4868-9492-CB3FA7B6DF91}" srcOrd="0" destOrd="0" presId="urn:microsoft.com/office/officeart/2005/8/layout/vList6"/>
    <dgm:cxn modelId="{6AEC233C-8B94-4098-A253-289835F350AD}" srcId="{2736D34E-F091-4BAE-9559-D6BC755193E9}" destId="{0B7B7A5F-ADA2-4F65-A2E1-895005EC3CB1}" srcOrd="0" destOrd="0" parTransId="{01FD122D-3ADF-4D0E-B181-3CF35A9930E6}" sibTransId="{A0577FC4-5A2E-4009-A565-F3D91B0F100E}"/>
    <dgm:cxn modelId="{A4DD3475-0D4F-419B-AC63-CF740E0DECE0}" type="presOf" srcId="{01D03AF8-1886-4DE0-AD72-E975959B24E6}" destId="{365A350C-5E9B-49A0-AC23-A81AD4668A82}" srcOrd="0" destOrd="1" presId="urn:microsoft.com/office/officeart/2005/8/layout/vList6"/>
    <dgm:cxn modelId="{780AD10A-17C1-4DAB-A063-9CCB215E7CCB}" srcId="{0B7B7A5F-ADA2-4F65-A2E1-895005EC3CB1}" destId="{FD767BD0-6129-41CF-8535-3D25167F04E0}" srcOrd="0" destOrd="0" parTransId="{0616ABB5-7D76-487E-9E4E-CBFF66707988}" sibTransId="{F9D8A42F-7F09-4D74-B59F-FFCCA6A7DA69}"/>
    <dgm:cxn modelId="{B78958FC-9F9B-4ACA-A780-8CE6E71DD7AD}" type="presOf" srcId="{2736D34E-F091-4BAE-9559-D6BC755193E9}" destId="{869D0B42-0103-42FF-9A45-E224B4BC1C03}" srcOrd="0" destOrd="0" presId="urn:microsoft.com/office/officeart/2005/8/layout/vList6"/>
    <dgm:cxn modelId="{5B775A1E-9A03-4029-9141-D407D576E8E5}" srcId="{0B7B7A5F-ADA2-4F65-A2E1-895005EC3CB1}" destId="{01D03AF8-1886-4DE0-AD72-E975959B24E6}" srcOrd="1" destOrd="0" parTransId="{009D534E-50C7-49D4-969A-71B6BF540D02}" sibTransId="{1E4EBBAC-2EE3-4EED-A01A-C2FD2D4DC77E}"/>
    <dgm:cxn modelId="{8EA84DBC-DA6A-4A6C-B3C6-33FB62893B00}" srcId="{2736D34E-F091-4BAE-9559-D6BC755193E9}" destId="{EBA3FA86-747D-466D-9D22-42503A9A8148}" srcOrd="1" destOrd="0" parTransId="{9B19ECE3-B75B-47C8-AD15-9798EFB4BDDF}" sibTransId="{04BBD45A-5080-49C9-B329-688F498F81C2}"/>
    <dgm:cxn modelId="{61F7DBF3-810D-4DD2-8674-52002F9682B2}" type="presParOf" srcId="{869D0B42-0103-42FF-9A45-E224B4BC1C03}" destId="{D3637E50-A619-4160-92F2-69F5E8DF0C54}" srcOrd="0" destOrd="0" presId="urn:microsoft.com/office/officeart/2005/8/layout/vList6"/>
    <dgm:cxn modelId="{B1285D1C-6536-4DF0-87D8-41459CDBEE41}" type="presParOf" srcId="{D3637E50-A619-4160-92F2-69F5E8DF0C54}" destId="{DB4E407D-0A59-4868-9492-CB3FA7B6DF91}" srcOrd="0" destOrd="0" presId="urn:microsoft.com/office/officeart/2005/8/layout/vList6"/>
    <dgm:cxn modelId="{8EFF58E1-42D8-4E22-928F-D792E70B4689}" type="presParOf" srcId="{D3637E50-A619-4160-92F2-69F5E8DF0C54}" destId="{365A350C-5E9B-49A0-AC23-A81AD4668A82}" srcOrd="1" destOrd="0" presId="urn:microsoft.com/office/officeart/2005/8/layout/vList6"/>
    <dgm:cxn modelId="{FBA05465-1E85-44AF-8BCE-1716F6FC9DE3}" type="presParOf" srcId="{869D0B42-0103-42FF-9A45-E224B4BC1C03}" destId="{76FD8D0A-58C3-45D3-8B24-30611E4DCA33}" srcOrd="1" destOrd="0" presId="urn:microsoft.com/office/officeart/2005/8/layout/vList6"/>
    <dgm:cxn modelId="{15A7E2A3-9A21-4F8B-BC68-1ECA07A6336E}" type="presParOf" srcId="{869D0B42-0103-42FF-9A45-E224B4BC1C03}" destId="{9B6E5D27-EA61-4352-801F-3518067F1ADE}" srcOrd="2" destOrd="0" presId="urn:microsoft.com/office/officeart/2005/8/layout/vList6"/>
    <dgm:cxn modelId="{E16CA6C0-BA1D-4815-AFE1-5785CA4CB3BC}" type="presParOf" srcId="{9B6E5D27-EA61-4352-801F-3518067F1ADE}" destId="{3F088A10-E5EE-49FF-8053-A49B78EC4B9B}" srcOrd="0" destOrd="0" presId="urn:microsoft.com/office/officeart/2005/8/layout/vList6"/>
    <dgm:cxn modelId="{17088F52-D186-4B10-BF51-3EE176128BF1}" type="presParOf" srcId="{9B6E5D27-EA61-4352-801F-3518067F1ADE}" destId="{0A073072-7BED-4525-878C-8EF13C94F397}"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3853EAF-CD5E-455F-93B1-BA04D6B6051F}" type="doc">
      <dgm:prSet loTypeId="urn:microsoft.com/office/officeart/2005/8/layout/default#1" loCatId="list" qsTypeId="urn:microsoft.com/office/officeart/2005/8/quickstyle/simple3" qsCatId="simple" csTypeId="urn:microsoft.com/office/officeart/2005/8/colors/accent1_2" csCatId="accent1" phldr="1"/>
      <dgm:spPr/>
      <dgm:t>
        <a:bodyPr/>
        <a:lstStyle/>
        <a:p>
          <a:endParaRPr lang="fr-FR"/>
        </a:p>
      </dgm:t>
    </dgm:pt>
    <dgm:pt modelId="{B5FEB574-228A-4720-8E44-1241841706F2}">
      <dgm:prSet phldrT="[Texte]"/>
      <dgm:spPr/>
      <dgm:t>
        <a:bodyPr/>
        <a:lstStyle/>
        <a:p>
          <a:r>
            <a:rPr lang="fr-FR" dirty="0" smtClean="0"/>
            <a:t>Loi 2005</a:t>
          </a:r>
          <a:endParaRPr lang="fr-FR" dirty="0"/>
        </a:p>
      </dgm:t>
    </dgm:pt>
    <dgm:pt modelId="{C4E20525-9012-4C01-A7BB-32A3FBDFD3F6}" type="parTrans" cxnId="{7748FC73-CD5A-4AFA-AF32-845862F0F356}">
      <dgm:prSet/>
      <dgm:spPr/>
      <dgm:t>
        <a:bodyPr/>
        <a:lstStyle/>
        <a:p>
          <a:endParaRPr lang="fr-FR"/>
        </a:p>
      </dgm:t>
    </dgm:pt>
    <dgm:pt modelId="{C33F609B-B94F-45A1-BCF3-64DEB14336F6}" type="sibTrans" cxnId="{7748FC73-CD5A-4AFA-AF32-845862F0F356}">
      <dgm:prSet/>
      <dgm:spPr/>
      <dgm:t>
        <a:bodyPr/>
        <a:lstStyle/>
        <a:p>
          <a:endParaRPr lang="fr-FR"/>
        </a:p>
      </dgm:t>
    </dgm:pt>
    <dgm:pt modelId="{268658F0-2BA9-4DD1-AD5A-F159702A85AC}">
      <dgm:prSet phldrT="[Texte]"/>
      <dgm:spPr/>
      <dgm:t>
        <a:bodyPr/>
        <a:lstStyle/>
        <a:p>
          <a:r>
            <a:rPr lang="fr-FR" dirty="0" smtClean="0"/>
            <a:t>Le handicap </a:t>
          </a:r>
          <a:endParaRPr lang="fr-FR" dirty="0"/>
        </a:p>
      </dgm:t>
    </dgm:pt>
    <dgm:pt modelId="{E839A77F-C271-46FC-B935-A50EF7310B8A}" type="parTrans" cxnId="{3D91184B-13A6-4702-9E44-F29630A04D17}">
      <dgm:prSet/>
      <dgm:spPr/>
      <dgm:t>
        <a:bodyPr/>
        <a:lstStyle/>
        <a:p>
          <a:endParaRPr lang="fr-FR"/>
        </a:p>
      </dgm:t>
    </dgm:pt>
    <dgm:pt modelId="{A9334258-68AD-4E8F-870E-0240E5C6D584}" type="sibTrans" cxnId="{3D91184B-13A6-4702-9E44-F29630A04D17}">
      <dgm:prSet/>
      <dgm:spPr/>
      <dgm:t>
        <a:bodyPr/>
        <a:lstStyle/>
        <a:p>
          <a:endParaRPr lang="fr-FR"/>
        </a:p>
      </dgm:t>
    </dgm:pt>
    <dgm:pt modelId="{3F65B36D-3EBF-4CDB-AD5F-13458E2F227D}">
      <dgm:prSet phldrT="[Texte]"/>
      <dgm:spPr/>
      <dgm:t>
        <a:bodyPr/>
        <a:lstStyle/>
        <a:p>
          <a:r>
            <a:rPr lang="fr-FR" dirty="0" smtClean="0"/>
            <a:t>Les troubles </a:t>
          </a:r>
          <a:endParaRPr lang="fr-FR" dirty="0"/>
        </a:p>
      </dgm:t>
    </dgm:pt>
    <dgm:pt modelId="{483AAF14-A092-4A22-9A2B-B9A4CC94D5CD}" type="parTrans" cxnId="{A0915D2C-1BB3-4B50-8F95-E064E2D5E11B}">
      <dgm:prSet/>
      <dgm:spPr/>
      <dgm:t>
        <a:bodyPr/>
        <a:lstStyle/>
        <a:p>
          <a:endParaRPr lang="fr-FR"/>
        </a:p>
      </dgm:t>
    </dgm:pt>
    <dgm:pt modelId="{AB810694-7FF8-4C79-947F-D32CC3E7BBDF}" type="sibTrans" cxnId="{A0915D2C-1BB3-4B50-8F95-E064E2D5E11B}">
      <dgm:prSet/>
      <dgm:spPr/>
      <dgm:t>
        <a:bodyPr/>
        <a:lstStyle/>
        <a:p>
          <a:endParaRPr lang="fr-FR"/>
        </a:p>
      </dgm:t>
    </dgm:pt>
    <dgm:pt modelId="{D2175384-E0EE-4621-B993-FD4A8180B756}">
      <dgm:prSet phldrT="[Texte]"/>
      <dgm:spPr/>
      <dgm:t>
        <a:bodyPr/>
        <a:lstStyle/>
        <a:p>
          <a:r>
            <a:rPr lang="fr-FR" dirty="0" smtClean="0"/>
            <a:t>Les adaptations pédagogiques  </a:t>
          </a:r>
          <a:endParaRPr lang="fr-FR" dirty="0"/>
        </a:p>
      </dgm:t>
    </dgm:pt>
    <dgm:pt modelId="{330B9497-DA4C-4C2E-B0F2-57903F540C58}" type="parTrans" cxnId="{8BDC3179-95E0-487D-9710-809B51257D40}">
      <dgm:prSet/>
      <dgm:spPr/>
      <dgm:t>
        <a:bodyPr/>
        <a:lstStyle/>
        <a:p>
          <a:endParaRPr lang="fr-FR"/>
        </a:p>
      </dgm:t>
    </dgm:pt>
    <dgm:pt modelId="{0B78915C-C564-4EDB-83D6-E591D17B77E8}" type="sibTrans" cxnId="{8BDC3179-95E0-487D-9710-809B51257D40}">
      <dgm:prSet/>
      <dgm:spPr/>
      <dgm:t>
        <a:bodyPr/>
        <a:lstStyle/>
        <a:p>
          <a:endParaRPr lang="fr-FR"/>
        </a:p>
      </dgm:t>
    </dgm:pt>
    <dgm:pt modelId="{2730514A-31E1-4EE4-AE1C-932D8FCDB3EA}">
      <dgm:prSet phldrT="[Texte]"/>
      <dgm:spPr/>
      <dgm:t>
        <a:bodyPr/>
        <a:lstStyle/>
        <a:p>
          <a:r>
            <a:rPr lang="fr-FR" dirty="0" smtClean="0"/>
            <a:t>Réflexion  et production de supports adaptés</a:t>
          </a:r>
          <a:endParaRPr lang="fr-FR" dirty="0"/>
        </a:p>
      </dgm:t>
    </dgm:pt>
    <dgm:pt modelId="{6F18F061-0CF5-46D7-8B3A-B4995D15FCA7}" type="parTrans" cxnId="{EFB6BD7E-436E-414A-8AFD-81935E03EB53}">
      <dgm:prSet/>
      <dgm:spPr/>
      <dgm:t>
        <a:bodyPr/>
        <a:lstStyle/>
        <a:p>
          <a:endParaRPr lang="fr-FR"/>
        </a:p>
      </dgm:t>
    </dgm:pt>
    <dgm:pt modelId="{752DEE02-E507-40BA-BADD-6D58DED2F40D}" type="sibTrans" cxnId="{EFB6BD7E-436E-414A-8AFD-81935E03EB53}">
      <dgm:prSet/>
      <dgm:spPr/>
      <dgm:t>
        <a:bodyPr/>
        <a:lstStyle/>
        <a:p>
          <a:endParaRPr lang="fr-FR"/>
        </a:p>
      </dgm:t>
    </dgm:pt>
    <dgm:pt modelId="{539893F7-51D0-478D-B8E5-42B9BE10FBA6}" type="pres">
      <dgm:prSet presAssocID="{53853EAF-CD5E-455F-93B1-BA04D6B6051F}" presName="diagram" presStyleCnt="0">
        <dgm:presLayoutVars>
          <dgm:dir/>
          <dgm:resizeHandles val="exact"/>
        </dgm:presLayoutVars>
      </dgm:prSet>
      <dgm:spPr/>
      <dgm:t>
        <a:bodyPr/>
        <a:lstStyle/>
        <a:p>
          <a:endParaRPr lang="fr-FR"/>
        </a:p>
      </dgm:t>
    </dgm:pt>
    <dgm:pt modelId="{486DFB0F-A520-4633-B95E-2CFC94B911A0}" type="pres">
      <dgm:prSet presAssocID="{B5FEB574-228A-4720-8E44-1241841706F2}" presName="node" presStyleLbl="node1" presStyleIdx="0" presStyleCnt="5">
        <dgm:presLayoutVars>
          <dgm:bulletEnabled val="1"/>
        </dgm:presLayoutVars>
      </dgm:prSet>
      <dgm:spPr/>
      <dgm:t>
        <a:bodyPr/>
        <a:lstStyle/>
        <a:p>
          <a:endParaRPr lang="fr-FR"/>
        </a:p>
      </dgm:t>
    </dgm:pt>
    <dgm:pt modelId="{E21FAABE-6E97-4796-A604-DB10520177E3}" type="pres">
      <dgm:prSet presAssocID="{C33F609B-B94F-45A1-BCF3-64DEB14336F6}" presName="sibTrans" presStyleCnt="0"/>
      <dgm:spPr/>
    </dgm:pt>
    <dgm:pt modelId="{F40D00A6-6B0F-44FC-B4D3-CD5937A1313B}" type="pres">
      <dgm:prSet presAssocID="{268658F0-2BA9-4DD1-AD5A-F159702A85AC}" presName="node" presStyleLbl="node1" presStyleIdx="1" presStyleCnt="5">
        <dgm:presLayoutVars>
          <dgm:bulletEnabled val="1"/>
        </dgm:presLayoutVars>
      </dgm:prSet>
      <dgm:spPr/>
      <dgm:t>
        <a:bodyPr/>
        <a:lstStyle/>
        <a:p>
          <a:endParaRPr lang="fr-FR"/>
        </a:p>
      </dgm:t>
    </dgm:pt>
    <dgm:pt modelId="{7EA2EB74-F81D-4E85-A0C8-3235995CE970}" type="pres">
      <dgm:prSet presAssocID="{A9334258-68AD-4E8F-870E-0240E5C6D584}" presName="sibTrans" presStyleCnt="0"/>
      <dgm:spPr/>
    </dgm:pt>
    <dgm:pt modelId="{023A5CCC-B100-4437-8161-3F439B207F1A}" type="pres">
      <dgm:prSet presAssocID="{3F65B36D-3EBF-4CDB-AD5F-13458E2F227D}" presName="node" presStyleLbl="node1" presStyleIdx="2" presStyleCnt="5">
        <dgm:presLayoutVars>
          <dgm:bulletEnabled val="1"/>
        </dgm:presLayoutVars>
      </dgm:prSet>
      <dgm:spPr/>
      <dgm:t>
        <a:bodyPr/>
        <a:lstStyle/>
        <a:p>
          <a:endParaRPr lang="fr-FR"/>
        </a:p>
      </dgm:t>
    </dgm:pt>
    <dgm:pt modelId="{0B6BFDC1-67DA-408C-BAF6-10F524BC7DA2}" type="pres">
      <dgm:prSet presAssocID="{AB810694-7FF8-4C79-947F-D32CC3E7BBDF}" presName="sibTrans" presStyleCnt="0"/>
      <dgm:spPr/>
    </dgm:pt>
    <dgm:pt modelId="{E284F958-C5D1-4DEA-B6E1-ACCE8C5A8C0E}" type="pres">
      <dgm:prSet presAssocID="{D2175384-E0EE-4621-B993-FD4A8180B756}" presName="node" presStyleLbl="node1" presStyleIdx="3" presStyleCnt="5">
        <dgm:presLayoutVars>
          <dgm:bulletEnabled val="1"/>
        </dgm:presLayoutVars>
      </dgm:prSet>
      <dgm:spPr/>
      <dgm:t>
        <a:bodyPr/>
        <a:lstStyle/>
        <a:p>
          <a:endParaRPr lang="fr-FR"/>
        </a:p>
      </dgm:t>
    </dgm:pt>
    <dgm:pt modelId="{DA451101-63A6-4F54-8ECB-2322C494EF79}" type="pres">
      <dgm:prSet presAssocID="{0B78915C-C564-4EDB-83D6-E591D17B77E8}" presName="sibTrans" presStyleCnt="0"/>
      <dgm:spPr/>
    </dgm:pt>
    <dgm:pt modelId="{CE084DA2-C154-44F5-A036-57F4D25BEDC6}" type="pres">
      <dgm:prSet presAssocID="{2730514A-31E1-4EE4-AE1C-932D8FCDB3EA}" presName="node" presStyleLbl="node1" presStyleIdx="4" presStyleCnt="5">
        <dgm:presLayoutVars>
          <dgm:bulletEnabled val="1"/>
        </dgm:presLayoutVars>
      </dgm:prSet>
      <dgm:spPr/>
      <dgm:t>
        <a:bodyPr/>
        <a:lstStyle/>
        <a:p>
          <a:endParaRPr lang="fr-FR"/>
        </a:p>
      </dgm:t>
    </dgm:pt>
  </dgm:ptLst>
  <dgm:cxnLst>
    <dgm:cxn modelId="{8BDC3179-95E0-487D-9710-809B51257D40}" srcId="{53853EAF-CD5E-455F-93B1-BA04D6B6051F}" destId="{D2175384-E0EE-4621-B993-FD4A8180B756}" srcOrd="3" destOrd="0" parTransId="{330B9497-DA4C-4C2E-B0F2-57903F540C58}" sibTransId="{0B78915C-C564-4EDB-83D6-E591D17B77E8}"/>
    <dgm:cxn modelId="{A0915D2C-1BB3-4B50-8F95-E064E2D5E11B}" srcId="{53853EAF-CD5E-455F-93B1-BA04D6B6051F}" destId="{3F65B36D-3EBF-4CDB-AD5F-13458E2F227D}" srcOrd="2" destOrd="0" parTransId="{483AAF14-A092-4A22-9A2B-B9A4CC94D5CD}" sibTransId="{AB810694-7FF8-4C79-947F-D32CC3E7BBDF}"/>
    <dgm:cxn modelId="{3CE80A6B-3380-4E28-A2CC-E7C0DDF213C2}" type="presOf" srcId="{53853EAF-CD5E-455F-93B1-BA04D6B6051F}" destId="{539893F7-51D0-478D-B8E5-42B9BE10FBA6}" srcOrd="0" destOrd="0" presId="urn:microsoft.com/office/officeart/2005/8/layout/default#1"/>
    <dgm:cxn modelId="{999AEC43-897B-4837-8E90-E3A173815793}" type="presOf" srcId="{D2175384-E0EE-4621-B993-FD4A8180B756}" destId="{E284F958-C5D1-4DEA-B6E1-ACCE8C5A8C0E}" srcOrd="0" destOrd="0" presId="urn:microsoft.com/office/officeart/2005/8/layout/default#1"/>
    <dgm:cxn modelId="{7748FC73-CD5A-4AFA-AF32-845862F0F356}" srcId="{53853EAF-CD5E-455F-93B1-BA04D6B6051F}" destId="{B5FEB574-228A-4720-8E44-1241841706F2}" srcOrd="0" destOrd="0" parTransId="{C4E20525-9012-4C01-A7BB-32A3FBDFD3F6}" sibTransId="{C33F609B-B94F-45A1-BCF3-64DEB14336F6}"/>
    <dgm:cxn modelId="{EFB6BD7E-436E-414A-8AFD-81935E03EB53}" srcId="{53853EAF-CD5E-455F-93B1-BA04D6B6051F}" destId="{2730514A-31E1-4EE4-AE1C-932D8FCDB3EA}" srcOrd="4" destOrd="0" parTransId="{6F18F061-0CF5-46D7-8B3A-B4995D15FCA7}" sibTransId="{752DEE02-E507-40BA-BADD-6D58DED2F40D}"/>
    <dgm:cxn modelId="{3D56B30F-2874-4402-843D-BD6937C66203}" type="presOf" srcId="{2730514A-31E1-4EE4-AE1C-932D8FCDB3EA}" destId="{CE084DA2-C154-44F5-A036-57F4D25BEDC6}" srcOrd="0" destOrd="0" presId="urn:microsoft.com/office/officeart/2005/8/layout/default#1"/>
    <dgm:cxn modelId="{E0F7C6F3-1FBF-4F62-B007-9D8E901D318D}" type="presOf" srcId="{3F65B36D-3EBF-4CDB-AD5F-13458E2F227D}" destId="{023A5CCC-B100-4437-8161-3F439B207F1A}" srcOrd="0" destOrd="0" presId="urn:microsoft.com/office/officeart/2005/8/layout/default#1"/>
    <dgm:cxn modelId="{3D91184B-13A6-4702-9E44-F29630A04D17}" srcId="{53853EAF-CD5E-455F-93B1-BA04D6B6051F}" destId="{268658F0-2BA9-4DD1-AD5A-F159702A85AC}" srcOrd="1" destOrd="0" parTransId="{E839A77F-C271-46FC-B935-A50EF7310B8A}" sibTransId="{A9334258-68AD-4E8F-870E-0240E5C6D584}"/>
    <dgm:cxn modelId="{72EDFF27-66E1-4982-98A6-096A144EDD64}" type="presOf" srcId="{B5FEB574-228A-4720-8E44-1241841706F2}" destId="{486DFB0F-A520-4633-B95E-2CFC94B911A0}" srcOrd="0" destOrd="0" presId="urn:microsoft.com/office/officeart/2005/8/layout/default#1"/>
    <dgm:cxn modelId="{2E8DC00F-3D97-4288-B181-262C1F440587}" type="presOf" srcId="{268658F0-2BA9-4DD1-AD5A-F159702A85AC}" destId="{F40D00A6-6B0F-44FC-B4D3-CD5937A1313B}" srcOrd="0" destOrd="0" presId="urn:microsoft.com/office/officeart/2005/8/layout/default#1"/>
    <dgm:cxn modelId="{FD5C6917-1A79-4B6B-992F-BD08AAA78CDA}" type="presParOf" srcId="{539893F7-51D0-478D-B8E5-42B9BE10FBA6}" destId="{486DFB0F-A520-4633-B95E-2CFC94B911A0}" srcOrd="0" destOrd="0" presId="urn:microsoft.com/office/officeart/2005/8/layout/default#1"/>
    <dgm:cxn modelId="{95B70CD5-D22C-4044-A163-DE1DB2896BF4}" type="presParOf" srcId="{539893F7-51D0-478D-B8E5-42B9BE10FBA6}" destId="{E21FAABE-6E97-4796-A604-DB10520177E3}" srcOrd="1" destOrd="0" presId="urn:microsoft.com/office/officeart/2005/8/layout/default#1"/>
    <dgm:cxn modelId="{A81FD2C8-6626-427E-9F55-74B0BE32AA67}" type="presParOf" srcId="{539893F7-51D0-478D-B8E5-42B9BE10FBA6}" destId="{F40D00A6-6B0F-44FC-B4D3-CD5937A1313B}" srcOrd="2" destOrd="0" presId="urn:microsoft.com/office/officeart/2005/8/layout/default#1"/>
    <dgm:cxn modelId="{609CC18E-B82B-416D-A405-C8086A34FB09}" type="presParOf" srcId="{539893F7-51D0-478D-B8E5-42B9BE10FBA6}" destId="{7EA2EB74-F81D-4E85-A0C8-3235995CE970}" srcOrd="3" destOrd="0" presId="urn:microsoft.com/office/officeart/2005/8/layout/default#1"/>
    <dgm:cxn modelId="{11C7084A-43F3-441F-97C8-7F04D2D38925}" type="presParOf" srcId="{539893F7-51D0-478D-B8E5-42B9BE10FBA6}" destId="{023A5CCC-B100-4437-8161-3F439B207F1A}" srcOrd="4" destOrd="0" presId="urn:microsoft.com/office/officeart/2005/8/layout/default#1"/>
    <dgm:cxn modelId="{B9B7118D-6349-42EC-84F4-8552CB46A230}" type="presParOf" srcId="{539893F7-51D0-478D-B8E5-42B9BE10FBA6}" destId="{0B6BFDC1-67DA-408C-BAF6-10F524BC7DA2}" srcOrd="5" destOrd="0" presId="urn:microsoft.com/office/officeart/2005/8/layout/default#1"/>
    <dgm:cxn modelId="{9405F163-9871-452E-A577-5C3B991F2140}" type="presParOf" srcId="{539893F7-51D0-478D-B8E5-42B9BE10FBA6}" destId="{E284F958-C5D1-4DEA-B6E1-ACCE8C5A8C0E}" srcOrd="6" destOrd="0" presId="urn:microsoft.com/office/officeart/2005/8/layout/default#1"/>
    <dgm:cxn modelId="{B2B5878E-701C-4DAD-A988-54350773C769}" type="presParOf" srcId="{539893F7-51D0-478D-B8E5-42B9BE10FBA6}" destId="{DA451101-63A6-4F54-8ECB-2322C494EF79}" srcOrd="7" destOrd="0" presId="urn:microsoft.com/office/officeart/2005/8/layout/default#1"/>
    <dgm:cxn modelId="{E43EE43A-4E29-49BB-80B4-F334927DBB87}" type="presParOf" srcId="{539893F7-51D0-478D-B8E5-42B9BE10FBA6}" destId="{CE084DA2-C154-44F5-A036-57F4D25BEDC6}" srcOrd="8"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A45FEB-DC03-4588-9723-7E474291FBB7}">
      <dsp:nvSpPr>
        <dsp:cNvPr id="0" name=""/>
        <dsp:cNvSpPr/>
      </dsp:nvSpPr>
      <dsp:spPr>
        <a:xfrm rot="16200000">
          <a:off x="-887747" y="888751"/>
          <a:ext cx="4389437" cy="2611933"/>
        </a:xfrm>
        <a:prstGeom prst="flowChartManualOperation">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0" rIns="95250" bIns="0" numCol="1" spcCol="1270" anchor="t" anchorCtr="0">
          <a:noAutofit/>
        </a:bodyPr>
        <a:lstStyle/>
        <a:p>
          <a:pPr lvl="0" algn="l" defTabSz="1600200">
            <a:lnSpc>
              <a:spcPct val="90000"/>
            </a:lnSpc>
            <a:spcBef>
              <a:spcPct val="0"/>
            </a:spcBef>
            <a:spcAft>
              <a:spcPct val="35000"/>
            </a:spcAft>
          </a:pPr>
          <a:r>
            <a:rPr lang="fr-FR" sz="3600" kern="1200" dirty="0" smtClean="0"/>
            <a:t>Les élèves concernés </a:t>
          </a:r>
          <a:endParaRPr lang="fr-FR" sz="3600" kern="1200" dirty="0"/>
        </a:p>
        <a:p>
          <a:pPr marL="114300" lvl="1" indent="-114300" algn="l" defTabSz="666750">
            <a:lnSpc>
              <a:spcPct val="90000"/>
            </a:lnSpc>
            <a:spcBef>
              <a:spcPct val="0"/>
            </a:spcBef>
            <a:spcAft>
              <a:spcPct val="15000"/>
            </a:spcAft>
            <a:buChar char="••"/>
          </a:pPr>
          <a:r>
            <a:rPr lang="fr-FR" sz="1500" kern="1200" dirty="0" smtClean="0"/>
            <a:t>Atteint d’une maladie chronique d’allergie d’intolérance alimentaire  </a:t>
          </a:r>
          <a:endParaRPr lang="fr-FR" sz="1500" kern="1200" dirty="0"/>
        </a:p>
        <a:p>
          <a:pPr marL="114300" lvl="1" indent="-114300" algn="l" defTabSz="666750">
            <a:lnSpc>
              <a:spcPct val="90000"/>
            </a:lnSpc>
            <a:spcBef>
              <a:spcPct val="0"/>
            </a:spcBef>
            <a:spcAft>
              <a:spcPct val="15000"/>
            </a:spcAft>
            <a:buChar char="••"/>
          </a:pPr>
          <a:r>
            <a:rPr lang="fr-FR" sz="1500" kern="1200" dirty="0" smtClean="0"/>
            <a:t>Permet de bénéficier de son traitement assurer sa sécurité pallier aux inconvénients de son </a:t>
          </a:r>
          <a:r>
            <a:rPr lang="fr-FR" sz="1600" b="1" kern="1200" dirty="0" smtClean="0"/>
            <a:t>état de santé </a:t>
          </a:r>
          <a:endParaRPr lang="fr-FR" sz="1500" b="1" kern="1200" dirty="0"/>
        </a:p>
      </dsp:txBody>
      <dsp:txXfrm rot="5400000">
        <a:off x="1005" y="877886"/>
        <a:ext cx="2611933" cy="2633663"/>
      </dsp:txXfrm>
    </dsp:sp>
    <dsp:sp modelId="{0BA4431B-E8A5-4D76-AF88-CB84F2F0E532}">
      <dsp:nvSpPr>
        <dsp:cNvPr id="0" name=""/>
        <dsp:cNvSpPr/>
      </dsp:nvSpPr>
      <dsp:spPr>
        <a:xfrm rot="16200000">
          <a:off x="1920081" y="888751"/>
          <a:ext cx="4389437" cy="2611933"/>
        </a:xfrm>
        <a:prstGeom prst="flowChartManualOperation">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0" tIns="0" rIns="107094" bIns="0" numCol="1" spcCol="1270" anchor="t" anchorCtr="0">
          <a:noAutofit/>
        </a:bodyPr>
        <a:lstStyle/>
        <a:p>
          <a:pPr lvl="0" algn="l" defTabSz="755650">
            <a:lnSpc>
              <a:spcPct val="90000"/>
            </a:lnSpc>
            <a:spcBef>
              <a:spcPct val="0"/>
            </a:spcBef>
            <a:spcAft>
              <a:spcPct val="35000"/>
            </a:spcAft>
          </a:pPr>
          <a:r>
            <a:rPr lang="fr-FR" sz="1700" kern="1200" dirty="0" smtClean="0"/>
            <a:t>Objectifs </a:t>
          </a:r>
          <a:endParaRPr lang="fr-FR" sz="1700" kern="1200" dirty="0"/>
        </a:p>
        <a:p>
          <a:pPr marL="114300" lvl="1" indent="-114300" algn="l" defTabSz="577850">
            <a:lnSpc>
              <a:spcPct val="90000"/>
            </a:lnSpc>
            <a:spcBef>
              <a:spcPct val="0"/>
            </a:spcBef>
            <a:spcAft>
              <a:spcPct val="15000"/>
            </a:spcAft>
            <a:buChar char="••"/>
          </a:pPr>
          <a:r>
            <a:rPr lang="fr-FR" sz="1300" kern="1200" dirty="0" smtClean="0"/>
            <a:t>Document écrit  qui formalise les modalités  (traitement régime </a:t>
          </a:r>
          <a:r>
            <a:rPr lang="fr-FR" sz="1300" kern="1200" dirty="0" err="1" smtClean="0"/>
            <a:t>etc</a:t>
          </a:r>
          <a:r>
            <a:rPr lang="fr-FR" sz="1300" kern="1200" dirty="0" smtClean="0"/>
            <a:t>…) au sein de l’établissement scolaire   </a:t>
          </a:r>
          <a:endParaRPr lang="fr-FR" sz="1300" kern="1200" dirty="0"/>
        </a:p>
        <a:p>
          <a:pPr marL="114300" lvl="1" indent="-114300" algn="l" defTabSz="577850">
            <a:lnSpc>
              <a:spcPct val="90000"/>
            </a:lnSpc>
            <a:spcBef>
              <a:spcPct val="0"/>
            </a:spcBef>
            <a:spcAft>
              <a:spcPct val="15000"/>
            </a:spcAft>
            <a:buChar char="••"/>
          </a:pPr>
          <a:r>
            <a:rPr lang="fr-FR" sz="1300" kern="1200" dirty="0" smtClean="0"/>
            <a:t>Période d’hospitalisation,  maintien à domicile  suivi par les enseignants  (intervention du </a:t>
          </a:r>
          <a:r>
            <a:rPr lang="fr-FR" sz="1300" kern="1200" dirty="0" err="1" smtClean="0"/>
            <a:t>Sapad</a:t>
          </a:r>
          <a:r>
            <a:rPr lang="fr-FR" sz="1300" kern="1200" dirty="0" smtClean="0"/>
            <a:t>) </a:t>
          </a:r>
          <a:endParaRPr lang="fr-FR" sz="1300" kern="1200" dirty="0"/>
        </a:p>
        <a:p>
          <a:pPr marL="114300" lvl="1" indent="-114300" algn="l" defTabSz="577850">
            <a:lnSpc>
              <a:spcPct val="90000"/>
            </a:lnSpc>
            <a:spcBef>
              <a:spcPct val="0"/>
            </a:spcBef>
            <a:spcAft>
              <a:spcPct val="15000"/>
            </a:spcAft>
            <a:buChar char="••"/>
          </a:pPr>
          <a:r>
            <a:rPr lang="fr-FR" sz="1300" b="1" kern="1200" dirty="0" smtClean="0"/>
            <a:t>PROTOCOLE D’URGENCE   (clarté des préconisations pour les non professionnels de la santé )</a:t>
          </a:r>
          <a:endParaRPr lang="fr-FR" sz="1300" b="1" kern="1200" dirty="0"/>
        </a:p>
      </dsp:txBody>
      <dsp:txXfrm rot="5400000">
        <a:off x="2808833" y="877886"/>
        <a:ext cx="2611933" cy="2633663"/>
      </dsp:txXfrm>
    </dsp:sp>
    <dsp:sp modelId="{300C17E1-0BC5-41DC-B8E6-1A245A8B43C1}">
      <dsp:nvSpPr>
        <dsp:cNvPr id="0" name=""/>
        <dsp:cNvSpPr/>
      </dsp:nvSpPr>
      <dsp:spPr>
        <a:xfrm rot="16200000">
          <a:off x="4727910" y="888751"/>
          <a:ext cx="4389437" cy="2611933"/>
        </a:xfrm>
        <a:prstGeom prst="flowChartManualOperation">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0" tIns="0" rIns="107094" bIns="0" numCol="1" spcCol="1270" anchor="t" anchorCtr="0">
          <a:noAutofit/>
        </a:bodyPr>
        <a:lstStyle/>
        <a:p>
          <a:pPr lvl="0" algn="l" defTabSz="755650">
            <a:lnSpc>
              <a:spcPct val="90000"/>
            </a:lnSpc>
            <a:spcBef>
              <a:spcPct val="0"/>
            </a:spcBef>
            <a:spcAft>
              <a:spcPct val="35000"/>
            </a:spcAft>
          </a:pPr>
          <a:r>
            <a:rPr lang="fr-FR" sz="1700" kern="1200" dirty="0" smtClean="0"/>
            <a:t>Procédure </a:t>
          </a:r>
          <a:endParaRPr lang="fr-FR" sz="1700" kern="1200" dirty="0"/>
        </a:p>
        <a:p>
          <a:pPr marL="114300" lvl="1" indent="-114300" algn="l" defTabSz="577850">
            <a:lnSpc>
              <a:spcPct val="90000"/>
            </a:lnSpc>
            <a:spcBef>
              <a:spcPct val="0"/>
            </a:spcBef>
            <a:spcAft>
              <a:spcPct val="15000"/>
            </a:spcAft>
            <a:buChar char="••"/>
          </a:pPr>
          <a:r>
            <a:rPr lang="fr-FR" sz="1300" kern="1200" dirty="0" smtClean="0"/>
            <a:t>Demande faite par la famille  ou directeur ou chef d’établissement </a:t>
          </a:r>
          <a:endParaRPr lang="fr-FR" sz="1300" kern="1200" dirty="0"/>
        </a:p>
        <a:p>
          <a:pPr marL="114300" lvl="1" indent="-114300" algn="l" defTabSz="577850">
            <a:lnSpc>
              <a:spcPct val="90000"/>
            </a:lnSpc>
            <a:spcBef>
              <a:spcPct val="0"/>
            </a:spcBef>
            <a:spcAft>
              <a:spcPct val="15000"/>
            </a:spcAft>
            <a:buChar char="••"/>
          </a:pPr>
          <a:r>
            <a:rPr lang="fr-FR" sz="1300" kern="1200" dirty="0" smtClean="0"/>
            <a:t>Document rédigé par le médecin scolaire  et signé par les différentes parties   </a:t>
          </a:r>
          <a:r>
            <a:rPr lang="fr-FR" sz="1300" b="1" kern="1200" dirty="0" smtClean="0"/>
            <a:t>(clarté des préconisations pour les non professionnels de la santé )</a:t>
          </a:r>
          <a:r>
            <a:rPr lang="fr-FR" sz="1300" kern="1200" dirty="0" smtClean="0"/>
            <a:t>  </a:t>
          </a:r>
          <a:endParaRPr lang="fr-FR" sz="1300" kern="1200" dirty="0"/>
        </a:p>
      </dsp:txBody>
      <dsp:txXfrm rot="5400000">
        <a:off x="5616662" y="877886"/>
        <a:ext cx="2611933" cy="263366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5CB73B-7210-4714-BDB0-5CD941C079A4}">
      <dsp:nvSpPr>
        <dsp:cNvPr id="0" name=""/>
        <dsp:cNvSpPr/>
      </dsp:nvSpPr>
      <dsp:spPr>
        <a:xfrm>
          <a:off x="2209795" y="535"/>
          <a:ext cx="5926200" cy="208969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fr-FR" sz="1600" kern="1200" dirty="0" smtClean="0"/>
            <a:t>Le jeune en situation de handicap devenait perfectible et éducable.</a:t>
          </a:r>
        </a:p>
        <a:p>
          <a:pPr marL="171450" lvl="1" indent="-171450" algn="l" defTabSz="711200">
            <a:lnSpc>
              <a:spcPct val="90000"/>
            </a:lnSpc>
            <a:spcBef>
              <a:spcPct val="0"/>
            </a:spcBef>
            <a:spcAft>
              <a:spcPct val="15000"/>
            </a:spcAft>
            <a:buChar char="••"/>
          </a:pPr>
          <a:r>
            <a:rPr lang="fr-FR" sz="1600" kern="1200" dirty="0" smtClean="0"/>
            <a:t>Il  devait s’adapter  à l’école ou être affecté dans une structure spécialisée.</a:t>
          </a:r>
        </a:p>
        <a:p>
          <a:pPr marL="171450" lvl="1" indent="-171450" algn="l" defTabSz="711200">
            <a:lnSpc>
              <a:spcPct val="90000"/>
            </a:lnSpc>
            <a:spcBef>
              <a:spcPct val="0"/>
            </a:spcBef>
            <a:spcAft>
              <a:spcPct val="15000"/>
            </a:spcAft>
            <a:buChar char="••"/>
          </a:pPr>
          <a:r>
            <a:rPr lang="fr-FR" sz="1600" kern="1200" dirty="0" smtClean="0"/>
            <a:t>La loi  favorisait l’intégration.  </a:t>
          </a:r>
        </a:p>
      </dsp:txBody>
      <dsp:txXfrm>
        <a:off x="2209795" y="261747"/>
        <a:ext cx="5142564" cy="1567273"/>
      </dsp:txXfrm>
    </dsp:sp>
    <dsp:sp modelId="{63C52B38-86DD-4232-884F-72FA99A028CC}">
      <dsp:nvSpPr>
        <dsp:cNvPr id="0" name=""/>
        <dsp:cNvSpPr/>
      </dsp:nvSpPr>
      <dsp:spPr>
        <a:xfrm>
          <a:off x="93603" y="0"/>
          <a:ext cx="2116192" cy="20896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fr-FR" sz="2700" kern="1200" dirty="0" smtClean="0"/>
            <a:t>Loi  du 30 juin  1975</a:t>
          </a:r>
        </a:p>
      </dsp:txBody>
      <dsp:txXfrm>
        <a:off x="195614" y="102011"/>
        <a:ext cx="1912170" cy="1885675"/>
      </dsp:txXfrm>
    </dsp:sp>
    <dsp:sp modelId="{B3A2DAE8-33E2-4880-9313-3F1D982293B2}">
      <dsp:nvSpPr>
        <dsp:cNvPr id="0" name=""/>
        <dsp:cNvSpPr/>
      </dsp:nvSpPr>
      <dsp:spPr>
        <a:xfrm>
          <a:off x="2117493" y="2299203"/>
          <a:ext cx="6109430" cy="208969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fr-FR" sz="1600" kern="1200" dirty="0" smtClean="0"/>
            <a:t>Le jeune bénéficiait  d’aide et   d’assistance.</a:t>
          </a:r>
          <a:endParaRPr lang="fr-FR" sz="1600" kern="1200" dirty="0"/>
        </a:p>
        <a:p>
          <a:pPr marL="171450" lvl="1" indent="-171450" algn="l" defTabSz="711200">
            <a:lnSpc>
              <a:spcPct val="90000"/>
            </a:lnSpc>
            <a:spcBef>
              <a:spcPct val="0"/>
            </a:spcBef>
            <a:spcAft>
              <a:spcPct val="15000"/>
            </a:spcAft>
            <a:buChar char="••"/>
          </a:pPr>
          <a:r>
            <a:rPr lang="fr-FR" sz="1600" kern="1200" dirty="0" smtClean="0"/>
            <a:t>Institution   qui  favorisait son développement</a:t>
          </a:r>
        </a:p>
        <a:p>
          <a:pPr marL="171450" lvl="1" indent="-171450" algn="l" defTabSz="711200">
            <a:lnSpc>
              <a:spcPct val="90000"/>
            </a:lnSpc>
            <a:spcBef>
              <a:spcPct val="0"/>
            </a:spcBef>
            <a:spcAft>
              <a:spcPct val="15000"/>
            </a:spcAft>
            <a:buChar char="••"/>
          </a:pPr>
          <a:r>
            <a:rPr lang="fr-FR" sz="1600" kern="1200" dirty="0" smtClean="0"/>
            <a:t>personnel</a:t>
          </a:r>
        </a:p>
        <a:p>
          <a:pPr marL="171450" lvl="1" indent="-171450" algn="l" defTabSz="711200">
            <a:lnSpc>
              <a:spcPct val="90000"/>
            </a:lnSpc>
            <a:spcBef>
              <a:spcPct val="0"/>
            </a:spcBef>
            <a:spcAft>
              <a:spcPct val="15000"/>
            </a:spcAft>
            <a:buChar char="••"/>
          </a:pPr>
          <a:r>
            <a:rPr lang="fr-FR" sz="1600" kern="1200" dirty="0" smtClean="0"/>
            <a:t>Mais il n’était pas une personne comme les autres .</a:t>
          </a:r>
        </a:p>
        <a:p>
          <a:pPr marL="171450" lvl="1" indent="-171450" algn="l" defTabSz="711200">
            <a:lnSpc>
              <a:spcPct val="90000"/>
            </a:lnSpc>
            <a:spcBef>
              <a:spcPct val="0"/>
            </a:spcBef>
            <a:spcAft>
              <a:spcPct val="15000"/>
            </a:spcAft>
            <a:buChar char="••"/>
          </a:pPr>
          <a:r>
            <a:rPr lang="fr-FR" sz="1600" kern="1200" dirty="0" smtClean="0"/>
            <a:t>AIS  (adaptation et intégration scolaire)</a:t>
          </a:r>
        </a:p>
        <a:p>
          <a:pPr marL="171450" lvl="1" indent="-171450" algn="l" defTabSz="711200">
            <a:lnSpc>
              <a:spcPct val="90000"/>
            </a:lnSpc>
            <a:spcBef>
              <a:spcPct val="0"/>
            </a:spcBef>
            <a:spcAft>
              <a:spcPct val="15000"/>
            </a:spcAft>
            <a:buChar char="••"/>
          </a:pPr>
          <a:r>
            <a:rPr lang="fr-FR" sz="1600" kern="1200" dirty="0" smtClean="0"/>
            <a:t>Famille  n’était pas porteuse du projet </a:t>
          </a:r>
        </a:p>
        <a:p>
          <a:pPr marL="114300" lvl="1" indent="-114300" algn="l" defTabSz="533400">
            <a:lnSpc>
              <a:spcPct val="90000"/>
            </a:lnSpc>
            <a:spcBef>
              <a:spcPct val="0"/>
            </a:spcBef>
            <a:spcAft>
              <a:spcPct val="15000"/>
            </a:spcAft>
            <a:buChar char="••"/>
          </a:pPr>
          <a:endParaRPr lang="fr-FR" sz="1200" kern="1200" dirty="0" smtClean="0"/>
        </a:p>
      </dsp:txBody>
      <dsp:txXfrm>
        <a:off x="2117493" y="2560415"/>
        <a:ext cx="5325794" cy="1567273"/>
      </dsp:txXfrm>
    </dsp:sp>
    <dsp:sp modelId="{63ED8E6A-6AA1-4915-93CF-4A31C0DD6AFF}">
      <dsp:nvSpPr>
        <dsp:cNvPr id="0" name=""/>
        <dsp:cNvSpPr/>
      </dsp:nvSpPr>
      <dsp:spPr>
        <a:xfrm>
          <a:off x="2675" y="2299203"/>
          <a:ext cx="2114817" cy="20896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fr-FR" sz="2700" kern="1200" dirty="0" smtClean="0"/>
            <a:t>Intégration </a:t>
          </a:r>
          <a:endParaRPr lang="fr-FR" sz="2700" kern="1200" dirty="0"/>
        </a:p>
      </dsp:txBody>
      <dsp:txXfrm>
        <a:off x="104686" y="2401214"/>
        <a:ext cx="1910795" cy="188567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965EE5-FA30-4AF1-B4DF-938D586FE9B2}">
      <dsp:nvSpPr>
        <dsp:cNvPr id="0" name=""/>
        <dsp:cNvSpPr/>
      </dsp:nvSpPr>
      <dsp:spPr>
        <a:xfrm>
          <a:off x="2607918" y="535"/>
          <a:ext cx="5617660" cy="2089697"/>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fr-FR" sz="1600" kern="1200" smtClean="0"/>
            <a:t>Loi  qui affirme le droit à la scolarisation pour tous </a:t>
          </a:r>
          <a:endParaRPr lang="fr-FR" sz="1600" kern="1200" dirty="0"/>
        </a:p>
        <a:p>
          <a:pPr marL="171450" lvl="1" indent="-171450" algn="l" defTabSz="711200">
            <a:lnSpc>
              <a:spcPct val="90000"/>
            </a:lnSpc>
            <a:spcBef>
              <a:spcPct val="0"/>
            </a:spcBef>
            <a:spcAft>
              <a:spcPct val="15000"/>
            </a:spcAft>
            <a:buChar char="••"/>
          </a:pPr>
          <a:r>
            <a:rPr lang="fr-FR" sz="1600" kern="1200" smtClean="0"/>
            <a:t>Quelque soit le niveau  et leurs objectifs scolaires </a:t>
          </a:r>
          <a:endParaRPr lang="fr-FR" sz="1600" kern="1200" dirty="0" smtClean="0"/>
        </a:p>
        <a:p>
          <a:pPr marL="171450" lvl="1" indent="-171450" algn="l" defTabSz="711200">
            <a:lnSpc>
              <a:spcPct val="90000"/>
            </a:lnSpc>
            <a:spcBef>
              <a:spcPct val="0"/>
            </a:spcBef>
            <a:spcAft>
              <a:spcPct val="15000"/>
            </a:spcAft>
            <a:buChar char="••"/>
          </a:pPr>
          <a:r>
            <a:rPr lang="fr-FR" sz="1600" kern="1200" smtClean="0"/>
            <a:t>L ’environnement scolaire   doit s’adapter </a:t>
          </a:r>
          <a:endParaRPr lang="fr-FR" sz="1600" kern="1200" dirty="0" smtClean="0"/>
        </a:p>
        <a:p>
          <a:pPr marL="171450" lvl="1" indent="-171450" algn="l" defTabSz="711200">
            <a:lnSpc>
              <a:spcPct val="90000"/>
            </a:lnSpc>
            <a:spcBef>
              <a:spcPct val="0"/>
            </a:spcBef>
            <a:spcAft>
              <a:spcPct val="15000"/>
            </a:spcAft>
            <a:buChar char="••"/>
          </a:pPr>
          <a:r>
            <a:rPr lang="fr-FR" sz="1600" kern="1200" smtClean="0"/>
            <a:t>Devoir d’accessibilité  pour l’école</a:t>
          </a:r>
          <a:endParaRPr lang="fr-FR" sz="1600" kern="1200" dirty="0" smtClean="0"/>
        </a:p>
        <a:p>
          <a:pPr marL="171450" lvl="1" indent="-171450" algn="l" defTabSz="711200">
            <a:lnSpc>
              <a:spcPct val="90000"/>
            </a:lnSpc>
            <a:spcBef>
              <a:spcPct val="0"/>
            </a:spcBef>
            <a:spcAft>
              <a:spcPct val="15000"/>
            </a:spcAft>
            <a:buChar char="••"/>
          </a:pPr>
          <a:r>
            <a:rPr lang="fr-FR" sz="1600" kern="1200" smtClean="0"/>
            <a:t>Mêmes droits que n’importe quel citoyen</a:t>
          </a:r>
          <a:endParaRPr lang="fr-FR" sz="1600" kern="1200" dirty="0" smtClean="0"/>
        </a:p>
        <a:p>
          <a:pPr marL="171450" lvl="1" indent="-171450" algn="l" defTabSz="711200">
            <a:lnSpc>
              <a:spcPct val="90000"/>
            </a:lnSpc>
            <a:spcBef>
              <a:spcPct val="0"/>
            </a:spcBef>
            <a:spcAft>
              <a:spcPct val="15000"/>
            </a:spcAft>
            <a:buChar char="••"/>
          </a:pPr>
          <a:r>
            <a:rPr lang="fr-FR" sz="1600" kern="1200" dirty="0" smtClean="0"/>
            <a:t>Comme  voter s’instruire travailler </a:t>
          </a:r>
        </a:p>
      </dsp:txBody>
      <dsp:txXfrm>
        <a:off x="2607918" y="261747"/>
        <a:ext cx="4834024" cy="1567273"/>
      </dsp:txXfrm>
    </dsp:sp>
    <dsp:sp modelId="{E74AD80C-A3D0-4C17-B80B-044E28638667}">
      <dsp:nvSpPr>
        <dsp:cNvPr id="0" name=""/>
        <dsp:cNvSpPr/>
      </dsp:nvSpPr>
      <dsp:spPr>
        <a:xfrm>
          <a:off x="4021" y="535"/>
          <a:ext cx="2603896" cy="2089697"/>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fr-FR" sz="4100" kern="1200" dirty="0" smtClean="0"/>
            <a:t>La loi du 11 février 2005</a:t>
          </a:r>
          <a:endParaRPr lang="fr-FR" sz="4100" kern="1200" dirty="0"/>
        </a:p>
      </dsp:txBody>
      <dsp:txXfrm>
        <a:off x="106032" y="102546"/>
        <a:ext cx="2399874" cy="1885675"/>
      </dsp:txXfrm>
    </dsp:sp>
    <dsp:sp modelId="{B2CE01C3-ED54-48A9-8EFE-579BCBE13535}">
      <dsp:nvSpPr>
        <dsp:cNvPr id="0" name=""/>
        <dsp:cNvSpPr/>
      </dsp:nvSpPr>
      <dsp:spPr>
        <a:xfrm>
          <a:off x="2736103" y="2299203"/>
          <a:ext cx="5493092" cy="2089697"/>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fr-FR" sz="1500" kern="1200" dirty="0" smtClean="0"/>
            <a:t>Implique un changement de regard</a:t>
          </a:r>
          <a:endParaRPr lang="fr-FR" sz="1500" kern="1200" dirty="0"/>
        </a:p>
        <a:p>
          <a:pPr marL="114300" lvl="1" indent="-114300" algn="l" defTabSz="666750">
            <a:lnSpc>
              <a:spcPct val="90000"/>
            </a:lnSpc>
            <a:spcBef>
              <a:spcPct val="0"/>
            </a:spcBef>
            <a:spcAft>
              <a:spcPct val="15000"/>
            </a:spcAft>
            <a:buChar char="••"/>
          </a:pPr>
          <a:r>
            <a:rPr lang="fr-FR" sz="1500" kern="1200" dirty="0" smtClean="0"/>
            <a:t>Droit à l’éducation et à une scolarisation</a:t>
          </a:r>
        </a:p>
        <a:p>
          <a:pPr marL="114300" lvl="1" indent="-114300" algn="l" defTabSz="666750">
            <a:lnSpc>
              <a:spcPct val="90000"/>
            </a:lnSpc>
            <a:spcBef>
              <a:spcPct val="0"/>
            </a:spcBef>
            <a:spcAft>
              <a:spcPct val="15000"/>
            </a:spcAft>
            <a:buChar char="••"/>
          </a:pPr>
          <a:r>
            <a:rPr lang="fr-FR" sz="1500" kern="1200" dirty="0" smtClean="0"/>
            <a:t>(non  discriminante)</a:t>
          </a:r>
        </a:p>
        <a:p>
          <a:pPr marL="114300" lvl="1" indent="-114300" algn="l" defTabSz="666750">
            <a:lnSpc>
              <a:spcPct val="90000"/>
            </a:lnSpc>
            <a:spcBef>
              <a:spcPct val="0"/>
            </a:spcBef>
            <a:spcAft>
              <a:spcPct val="15000"/>
            </a:spcAft>
            <a:buChar char="••"/>
          </a:pPr>
          <a:r>
            <a:rPr lang="fr-FR" sz="1500" kern="1200" dirty="0" smtClean="0"/>
            <a:t>Affirme  un postulat d’éducabilité  (y compris cognitive)</a:t>
          </a:r>
        </a:p>
        <a:p>
          <a:pPr marL="114300" lvl="1" indent="-114300" algn="l" defTabSz="666750">
            <a:lnSpc>
              <a:spcPct val="90000"/>
            </a:lnSpc>
            <a:spcBef>
              <a:spcPct val="0"/>
            </a:spcBef>
            <a:spcAft>
              <a:spcPct val="15000"/>
            </a:spcAft>
            <a:buChar char="••"/>
          </a:pPr>
          <a:r>
            <a:rPr lang="fr-FR" sz="1500" kern="1200" smtClean="0"/>
            <a:t>Imaginer l’accessibilité pédagogique </a:t>
          </a:r>
          <a:endParaRPr lang="fr-FR" sz="1500" kern="1200" dirty="0" smtClean="0"/>
        </a:p>
        <a:p>
          <a:pPr marL="114300" lvl="1" indent="-114300" algn="l" defTabSz="666750">
            <a:lnSpc>
              <a:spcPct val="90000"/>
            </a:lnSpc>
            <a:spcBef>
              <a:spcPct val="0"/>
            </a:spcBef>
            <a:spcAft>
              <a:spcPct val="15000"/>
            </a:spcAft>
            <a:buChar char="••"/>
          </a:pPr>
          <a:r>
            <a:rPr lang="fr-FR" sz="1500" kern="1200" dirty="0" smtClean="0"/>
            <a:t>Imaginer un vivre ensemble</a:t>
          </a:r>
          <a:endParaRPr lang="fr-FR" sz="1500" kern="1200" dirty="0"/>
        </a:p>
      </dsp:txBody>
      <dsp:txXfrm>
        <a:off x="2736103" y="2560415"/>
        <a:ext cx="4709456" cy="1567273"/>
      </dsp:txXfrm>
    </dsp:sp>
    <dsp:sp modelId="{244BB573-540B-475D-941D-7361B1F6F99D}">
      <dsp:nvSpPr>
        <dsp:cNvPr id="0" name=""/>
        <dsp:cNvSpPr/>
      </dsp:nvSpPr>
      <dsp:spPr>
        <a:xfrm>
          <a:off x="404" y="2299203"/>
          <a:ext cx="2735699" cy="2089697"/>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fr-FR" sz="4100" kern="1200" dirty="0" smtClean="0"/>
            <a:t>inclusion</a:t>
          </a:r>
          <a:endParaRPr lang="fr-FR" sz="4100" kern="1200" dirty="0"/>
        </a:p>
      </dsp:txBody>
      <dsp:txXfrm>
        <a:off x="102415" y="2401214"/>
        <a:ext cx="2531677" cy="188567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8AEA7C-7FD6-448A-B420-8BDEC5FA362E}">
      <dsp:nvSpPr>
        <dsp:cNvPr id="0" name=""/>
        <dsp:cNvSpPr/>
      </dsp:nvSpPr>
      <dsp:spPr>
        <a:xfrm>
          <a:off x="0" y="181017"/>
          <a:ext cx="2571749" cy="2227176"/>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fr-FR" sz="1200" kern="1200" dirty="0" smtClean="0">
              <a:solidFill>
                <a:srgbClr val="7030A0"/>
              </a:solidFill>
              <a:latin typeface="Arial Black" pitchFamily="34" charset="0"/>
            </a:rPr>
            <a:t>Anticiper des supports  adaptés  qui seront facilitateurs  OUI mais …… ne pas dévoyer ses objectifs    (exemple du YOGA )</a:t>
          </a:r>
        </a:p>
        <a:p>
          <a:pPr lvl="0" algn="ctr" defTabSz="444500">
            <a:lnSpc>
              <a:spcPct val="90000"/>
            </a:lnSpc>
            <a:spcBef>
              <a:spcPct val="0"/>
            </a:spcBef>
            <a:spcAft>
              <a:spcPct val="35000"/>
            </a:spcAft>
          </a:pPr>
          <a:endParaRPr lang="fr-FR" sz="1200" kern="1200" dirty="0" smtClean="0">
            <a:latin typeface="Arial Black" pitchFamily="34" charset="0"/>
          </a:endParaRPr>
        </a:p>
        <a:p>
          <a:pPr lvl="0" algn="ctr">
            <a:spcBef>
              <a:spcPct val="0"/>
            </a:spcBef>
          </a:pPr>
          <a:endParaRPr lang="fr-FR" sz="1200" kern="1200" dirty="0">
            <a:latin typeface="Arial Black" pitchFamily="34" charset="0"/>
          </a:endParaRPr>
        </a:p>
      </dsp:txBody>
      <dsp:txXfrm>
        <a:off x="0" y="181017"/>
        <a:ext cx="2571749" cy="2227176"/>
      </dsp:txXfrm>
    </dsp:sp>
    <dsp:sp modelId="{E5073466-1D63-4464-BB74-7B429D48A376}">
      <dsp:nvSpPr>
        <dsp:cNvPr id="0" name=""/>
        <dsp:cNvSpPr/>
      </dsp:nvSpPr>
      <dsp:spPr>
        <a:xfrm>
          <a:off x="2828925" y="523080"/>
          <a:ext cx="2571749" cy="1543050"/>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fr-FR" sz="1200" kern="1200" dirty="0" smtClean="0">
              <a:latin typeface="Arial Black" pitchFamily="34" charset="0"/>
            </a:rPr>
            <a:t>Alléger la compréhension  (MAC DO)   c’est illustré   </a:t>
          </a:r>
        </a:p>
        <a:p>
          <a:pPr marL="0" marR="0" lvl="0" indent="0" algn="ctr" defTabSz="914400" eaLnBrk="1" fontAlgn="auto" latinLnBrk="0" hangingPunct="1">
            <a:lnSpc>
              <a:spcPct val="100000"/>
            </a:lnSpc>
            <a:spcBef>
              <a:spcPct val="0"/>
            </a:spcBef>
            <a:spcAft>
              <a:spcPts val="0"/>
            </a:spcAft>
            <a:buClrTx/>
            <a:buSzTx/>
            <a:buFontTx/>
            <a:buNone/>
            <a:tabLst/>
            <a:defRPr/>
          </a:pPr>
          <a:r>
            <a:rPr lang="fr-FR" sz="1200" kern="1200" dirty="0" smtClean="0">
              <a:latin typeface="Arial Black" pitchFamily="34" charset="0"/>
            </a:rPr>
            <a:t>Photo image </a:t>
          </a:r>
        </a:p>
        <a:p>
          <a:pPr marL="0" marR="0" lvl="0" indent="0" algn="ctr" defTabSz="914400" eaLnBrk="1" fontAlgn="auto" latinLnBrk="0" hangingPunct="1">
            <a:lnSpc>
              <a:spcPct val="100000"/>
            </a:lnSpc>
            <a:spcBef>
              <a:spcPct val="0"/>
            </a:spcBef>
            <a:spcAft>
              <a:spcPts val="0"/>
            </a:spcAft>
            <a:buClrTx/>
            <a:buSzTx/>
            <a:buFontTx/>
            <a:buNone/>
            <a:tabLst/>
            <a:defRPr/>
          </a:pPr>
          <a:r>
            <a:rPr lang="fr-FR" sz="1200" kern="1200" dirty="0" smtClean="0">
              <a:latin typeface="Arial Black" pitchFamily="34" charset="0"/>
            </a:rPr>
            <a:t>Simplifier une consigne </a:t>
          </a:r>
        </a:p>
        <a:p>
          <a:pPr lvl="0" algn="ctr" defTabSz="400050">
            <a:lnSpc>
              <a:spcPct val="90000"/>
            </a:lnSpc>
            <a:spcBef>
              <a:spcPct val="0"/>
            </a:spcBef>
            <a:spcAft>
              <a:spcPct val="35000"/>
            </a:spcAft>
          </a:pPr>
          <a:endParaRPr lang="fr-FR" sz="1200" kern="1200" dirty="0">
            <a:latin typeface="Arial Black" pitchFamily="34" charset="0"/>
          </a:endParaRPr>
        </a:p>
      </dsp:txBody>
      <dsp:txXfrm>
        <a:off x="2828925" y="523080"/>
        <a:ext cx="2571749" cy="1543050"/>
      </dsp:txXfrm>
    </dsp:sp>
    <dsp:sp modelId="{9A1DD305-F1AE-459C-B0FF-76E05F6FFCD4}">
      <dsp:nvSpPr>
        <dsp:cNvPr id="0" name=""/>
        <dsp:cNvSpPr/>
      </dsp:nvSpPr>
      <dsp:spPr>
        <a:xfrm>
          <a:off x="5657849" y="207149"/>
          <a:ext cx="2571749" cy="2174913"/>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fr-FR" sz="1200" kern="1200" dirty="0" smtClean="0">
            <a:latin typeface="Arial Black" pitchFamily="34"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lang="fr-FR" sz="1200" kern="1200" dirty="0" smtClean="0">
              <a:latin typeface="Arial Black" pitchFamily="34" charset="0"/>
            </a:rPr>
            <a:t>Donner un exemple pour comprendre un concept abstrait , </a:t>
          </a:r>
        </a:p>
        <a:p>
          <a:pPr marL="0" marR="0" lvl="0" indent="0" algn="ctr" defTabSz="914400" eaLnBrk="1" fontAlgn="auto" latinLnBrk="0" hangingPunct="1">
            <a:lnSpc>
              <a:spcPct val="100000"/>
            </a:lnSpc>
            <a:spcBef>
              <a:spcPct val="0"/>
            </a:spcBef>
            <a:spcAft>
              <a:spcPts val="0"/>
            </a:spcAft>
            <a:buClrTx/>
            <a:buSzTx/>
            <a:buFontTx/>
            <a:buNone/>
            <a:tabLst/>
            <a:defRPr/>
          </a:pPr>
          <a:endParaRPr lang="fr-FR" sz="1200" kern="1200" dirty="0" smtClean="0">
            <a:latin typeface="Arial Black" pitchFamily="34"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lang="fr-FR" sz="1200" kern="1200" dirty="0" smtClean="0">
              <a:latin typeface="Arial Black" pitchFamily="34" charset="0"/>
            </a:rPr>
            <a:t>ou réactiver la mise en  mémoire  avec une liste </a:t>
          </a:r>
        </a:p>
        <a:p>
          <a:pPr marL="0" marR="0" lvl="0" indent="0" algn="ctr" defTabSz="914400" eaLnBrk="1" fontAlgn="auto" latinLnBrk="0" hangingPunct="1">
            <a:lnSpc>
              <a:spcPct val="100000"/>
            </a:lnSpc>
            <a:spcBef>
              <a:spcPct val="0"/>
            </a:spcBef>
            <a:spcAft>
              <a:spcPts val="0"/>
            </a:spcAft>
            <a:buClrTx/>
            <a:buSzTx/>
            <a:buFontTx/>
            <a:buNone/>
            <a:tabLst/>
            <a:defRPr/>
          </a:pPr>
          <a:endParaRPr lang="fr-FR" sz="1200" kern="1200" dirty="0" smtClean="0">
            <a:latin typeface="Arial Black" pitchFamily="34" charset="0"/>
          </a:endParaRPr>
        </a:p>
        <a:p>
          <a:pPr lvl="0" algn="ctr" defTabSz="577850">
            <a:lnSpc>
              <a:spcPct val="90000"/>
            </a:lnSpc>
            <a:spcBef>
              <a:spcPct val="0"/>
            </a:spcBef>
            <a:spcAft>
              <a:spcPct val="35000"/>
            </a:spcAft>
          </a:pPr>
          <a:endParaRPr lang="fr-FR" sz="1200" kern="1200" dirty="0">
            <a:latin typeface="Arial Black" pitchFamily="34" charset="0"/>
          </a:endParaRPr>
        </a:p>
      </dsp:txBody>
      <dsp:txXfrm>
        <a:off x="5657849" y="207149"/>
        <a:ext cx="2571749" cy="2174913"/>
      </dsp:txXfrm>
    </dsp:sp>
    <dsp:sp modelId="{36AA7B35-6900-4780-AA9B-61EEE741EADE}">
      <dsp:nvSpPr>
        <dsp:cNvPr id="0" name=""/>
        <dsp:cNvSpPr/>
      </dsp:nvSpPr>
      <dsp:spPr>
        <a:xfrm>
          <a:off x="1414462" y="2665369"/>
          <a:ext cx="2571749" cy="1543050"/>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444500">
            <a:lnSpc>
              <a:spcPct val="90000"/>
            </a:lnSpc>
            <a:spcBef>
              <a:spcPct val="0"/>
            </a:spcBef>
            <a:spcAft>
              <a:spcPct val="35000"/>
            </a:spcAft>
          </a:pPr>
          <a:r>
            <a:rPr lang="fr-FR" sz="1200" kern="1200" dirty="0" smtClean="0">
              <a:latin typeface="Arial Black" pitchFamily="34" charset="0"/>
            </a:rPr>
            <a:t>orienter l’attention  par  un repère  coloré </a:t>
          </a:r>
        </a:p>
        <a:p>
          <a:pPr lvl="0" algn="ctr" defTabSz="444500">
            <a:lnSpc>
              <a:spcPct val="90000"/>
            </a:lnSpc>
            <a:spcBef>
              <a:spcPct val="0"/>
            </a:spcBef>
            <a:spcAft>
              <a:spcPct val="35000"/>
            </a:spcAft>
          </a:pPr>
          <a:endParaRPr lang="fr-FR" sz="1200" kern="1200" dirty="0" smtClean="0">
            <a:latin typeface="Arial Black" pitchFamily="34" charset="0"/>
          </a:endParaRPr>
        </a:p>
        <a:p>
          <a:pPr lvl="0" algn="ctr" defTabSz="444500">
            <a:lnSpc>
              <a:spcPct val="90000"/>
            </a:lnSpc>
            <a:spcBef>
              <a:spcPct val="0"/>
            </a:spcBef>
            <a:spcAft>
              <a:spcPct val="35000"/>
            </a:spcAft>
          </a:pPr>
          <a:r>
            <a:rPr lang="fr-FR" sz="1200" kern="1200" dirty="0" smtClean="0">
              <a:latin typeface="Arial Black" pitchFamily="34" charset="0"/>
            </a:rPr>
            <a:t>Faciliter   partiellement  le travail en début  d’activité  </a:t>
          </a:r>
          <a:endParaRPr lang="fr-FR" sz="1200" kern="1200" dirty="0">
            <a:latin typeface="Arial Black" pitchFamily="34" charset="0"/>
          </a:endParaRPr>
        </a:p>
      </dsp:txBody>
      <dsp:txXfrm>
        <a:off x="1414462" y="2665369"/>
        <a:ext cx="2571749" cy="1543050"/>
      </dsp:txXfrm>
    </dsp:sp>
    <dsp:sp modelId="{C9F591CA-612E-48C9-A442-6F0602612323}">
      <dsp:nvSpPr>
        <dsp:cNvPr id="0" name=""/>
        <dsp:cNvSpPr/>
      </dsp:nvSpPr>
      <dsp:spPr>
        <a:xfrm>
          <a:off x="4243387" y="2665369"/>
          <a:ext cx="2571749" cy="1543050"/>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r-FR" sz="1200" kern="1200" dirty="0" smtClean="0">
              <a:latin typeface="Arial Black" pitchFamily="34" charset="0"/>
            </a:rPr>
            <a:t>Segmenter le travail </a:t>
          </a:r>
        </a:p>
        <a:p>
          <a:pPr lvl="0" algn="ctr" defTabSz="533400">
            <a:lnSpc>
              <a:spcPct val="90000"/>
            </a:lnSpc>
            <a:spcBef>
              <a:spcPct val="0"/>
            </a:spcBef>
            <a:spcAft>
              <a:spcPct val="35000"/>
            </a:spcAft>
          </a:pPr>
          <a:r>
            <a:rPr lang="fr-FR" sz="1200" kern="1200" dirty="0" smtClean="0">
              <a:latin typeface="Arial Black" pitchFamily="34" charset="0"/>
            </a:rPr>
            <a:t>Ou  </a:t>
          </a:r>
        </a:p>
        <a:p>
          <a:pPr lvl="0" algn="ctr" defTabSz="533400">
            <a:lnSpc>
              <a:spcPct val="90000"/>
            </a:lnSpc>
            <a:spcBef>
              <a:spcPct val="0"/>
            </a:spcBef>
            <a:spcAft>
              <a:spcPct val="35000"/>
            </a:spcAft>
          </a:pPr>
          <a:r>
            <a:rPr lang="fr-FR" sz="1200" kern="1200" dirty="0" smtClean="0">
              <a:latin typeface="Arial Black" pitchFamily="34" charset="0"/>
            </a:rPr>
            <a:t>Penser une étape intermédiaire </a:t>
          </a:r>
          <a:endParaRPr lang="fr-FR" sz="1200" kern="1200" dirty="0">
            <a:latin typeface="Arial Black" pitchFamily="34" charset="0"/>
          </a:endParaRPr>
        </a:p>
      </dsp:txBody>
      <dsp:txXfrm>
        <a:off x="4243387" y="2665369"/>
        <a:ext cx="2571749" cy="154305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74CA4D-8FB7-4F37-BD54-A632C25708B2}">
      <dsp:nvSpPr>
        <dsp:cNvPr id="0" name=""/>
        <dsp:cNvSpPr/>
      </dsp:nvSpPr>
      <dsp:spPr>
        <a:xfrm>
          <a:off x="0" y="523080"/>
          <a:ext cx="2571749" cy="1543050"/>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fr-FR" sz="3100" kern="1200" dirty="0" smtClean="0"/>
            <a:t>Relance plus fréquente </a:t>
          </a:r>
          <a:endParaRPr lang="fr-FR" sz="3100" kern="1200" dirty="0"/>
        </a:p>
      </dsp:txBody>
      <dsp:txXfrm>
        <a:off x="0" y="523080"/>
        <a:ext cx="2571749" cy="1543050"/>
      </dsp:txXfrm>
    </dsp:sp>
    <dsp:sp modelId="{811E232A-1F5C-4E92-A4A7-856BE654E037}">
      <dsp:nvSpPr>
        <dsp:cNvPr id="0" name=""/>
        <dsp:cNvSpPr/>
      </dsp:nvSpPr>
      <dsp:spPr>
        <a:xfrm>
          <a:off x="2828925" y="523080"/>
          <a:ext cx="2571749" cy="1543050"/>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fr-FR" sz="3100" kern="1200" dirty="0" smtClean="0"/>
            <a:t>Apaiser et Sécuriser la mise en route </a:t>
          </a:r>
          <a:endParaRPr lang="fr-FR" sz="3100" kern="1200" dirty="0"/>
        </a:p>
      </dsp:txBody>
      <dsp:txXfrm>
        <a:off x="2828925" y="523080"/>
        <a:ext cx="2571749" cy="1543050"/>
      </dsp:txXfrm>
    </dsp:sp>
    <dsp:sp modelId="{083F75C0-90DA-46A3-86E3-6505206E621A}">
      <dsp:nvSpPr>
        <dsp:cNvPr id="0" name=""/>
        <dsp:cNvSpPr/>
      </dsp:nvSpPr>
      <dsp:spPr>
        <a:xfrm>
          <a:off x="5657849" y="523080"/>
          <a:ext cx="2571749" cy="1543050"/>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fr-FR" sz="3100" kern="1200" dirty="0" smtClean="0"/>
            <a:t>Sélectionner une tâche prioritaire </a:t>
          </a:r>
          <a:endParaRPr lang="fr-FR" sz="3100" kern="1200" dirty="0"/>
        </a:p>
      </dsp:txBody>
      <dsp:txXfrm>
        <a:off x="5657849" y="523080"/>
        <a:ext cx="2571749" cy="1543050"/>
      </dsp:txXfrm>
    </dsp:sp>
    <dsp:sp modelId="{9F6BA28B-D799-4536-A19F-EA34D6A3227F}">
      <dsp:nvSpPr>
        <dsp:cNvPr id="0" name=""/>
        <dsp:cNvSpPr/>
      </dsp:nvSpPr>
      <dsp:spPr>
        <a:xfrm>
          <a:off x="1414462" y="2323305"/>
          <a:ext cx="2571749" cy="1543050"/>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fr-FR" sz="3100" kern="1200" dirty="0" smtClean="0"/>
            <a:t>Encourager l’effort  </a:t>
          </a:r>
          <a:endParaRPr lang="fr-FR" sz="3100" kern="1200" dirty="0"/>
        </a:p>
      </dsp:txBody>
      <dsp:txXfrm>
        <a:off x="1414462" y="2323305"/>
        <a:ext cx="2571749" cy="1543050"/>
      </dsp:txXfrm>
    </dsp:sp>
    <dsp:sp modelId="{7D3364FC-9934-478F-A9C6-C934C91FB0E6}">
      <dsp:nvSpPr>
        <dsp:cNvPr id="0" name=""/>
        <dsp:cNvSpPr/>
      </dsp:nvSpPr>
      <dsp:spPr>
        <a:xfrm>
          <a:off x="4243387" y="2323305"/>
          <a:ext cx="2571749" cy="1543050"/>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fr-FR" sz="3100" kern="1200" dirty="0" smtClean="0"/>
            <a:t>Verbaliser les réussites </a:t>
          </a:r>
          <a:endParaRPr lang="fr-FR" sz="3100" kern="1200" dirty="0"/>
        </a:p>
      </dsp:txBody>
      <dsp:txXfrm>
        <a:off x="4243387" y="2323305"/>
        <a:ext cx="2571749" cy="154305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6882AB-34CD-4BD6-93FE-9BA52EC92804}">
      <dsp:nvSpPr>
        <dsp:cNvPr id="0" name=""/>
        <dsp:cNvSpPr/>
      </dsp:nvSpPr>
      <dsp:spPr>
        <a:xfrm>
          <a:off x="0" y="0"/>
          <a:ext cx="8229600" cy="1399698"/>
        </a:xfrm>
        <a:prstGeom prst="rect">
          <a:avLst/>
        </a:prstGeom>
        <a:solidFill>
          <a:schemeClr val="accent1">
            <a:shade val="90000"/>
            <a:hueOff val="0"/>
            <a:satOff val="0"/>
            <a:lumOff val="0"/>
            <a:alphaOff val="0"/>
          </a:schemeClr>
        </a:solidFill>
        <a:ln>
          <a:noFill/>
        </a:ln>
        <a:effectLst>
          <a:outerShdw blurRad="57150" dist="38100" dir="5400000" algn="ctr" rotWithShape="0">
            <a:schemeClr val="accent1">
              <a:shade val="90000"/>
              <a:hueOff val="0"/>
              <a:satOff val="0"/>
              <a:lumOff val="0"/>
              <a:alphaOff val="0"/>
              <a:shade val="9000"/>
              <a:satMod val="105000"/>
              <a:alpha val="48000"/>
            </a:schemeClr>
          </a:outerShdw>
        </a:effectLst>
      </dsp:spPr>
      <dsp:style>
        <a:lnRef idx="0">
          <a:scrgbClr r="0" g="0" b="0"/>
        </a:lnRef>
        <a:fillRef idx="1">
          <a:scrgbClr r="0" g="0" b="0"/>
        </a:fillRef>
        <a:effectRef idx="1">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fr-FR" sz="2600" kern="1200" dirty="0" smtClean="0"/>
            <a:t>les  fonctions cognitives</a:t>
          </a:r>
        </a:p>
        <a:p>
          <a:pPr lvl="0" algn="ctr" defTabSz="1155700">
            <a:lnSpc>
              <a:spcPct val="90000"/>
            </a:lnSpc>
            <a:spcBef>
              <a:spcPct val="0"/>
            </a:spcBef>
            <a:spcAft>
              <a:spcPct val="35000"/>
            </a:spcAft>
          </a:pPr>
          <a:r>
            <a:rPr lang="fr-FR" sz="2600" kern="1200" dirty="0" smtClean="0"/>
            <a:t>Les fonctions instrumentales /Les fonctions exécutives   </a:t>
          </a:r>
          <a:endParaRPr lang="fr-FR" sz="2600" kern="1200" dirty="0"/>
        </a:p>
      </dsp:txBody>
      <dsp:txXfrm>
        <a:off x="0" y="0"/>
        <a:ext cx="8229600" cy="1399698"/>
      </dsp:txXfrm>
    </dsp:sp>
    <dsp:sp modelId="{998D405B-640E-410D-A714-4F7B15A4B5A2}">
      <dsp:nvSpPr>
        <dsp:cNvPr id="0" name=""/>
        <dsp:cNvSpPr/>
      </dsp:nvSpPr>
      <dsp:spPr>
        <a:xfrm>
          <a:off x="0" y="1399698"/>
          <a:ext cx="2057399" cy="2939367"/>
        </a:xfrm>
        <a:prstGeom prst="rect">
          <a:avLst/>
        </a:prstGeom>
        <a:gradFill rotWithShape="0">
          <a:gsLst>
            <a:gs pos="0">
              <a:schemeClr val="accent1">
                <a:alpha val="90000"/>
                <a:hueOff val="0"/>
                <a:satOff val="0"/>
                <a:lumOff val="0"/>
                <a:alphaOff val="0"/>
                <a:tint val="70000"/>
                <a:satMod val="130000"/>
              </a:schemeClr>
            </a:gs>
            <a:gs pos="43000">
              <a:schemeClr val="accent1">
                <a:alpha val="90000"/>
                <a:hueOff val="0"/>
                <a:satOff val="0"/>
                <a:lumOff val="0"/>
                <a:alphaOff val="0"/>
                <a:tint val="44000"/>
                <a:satMod val="165000"/>
              </a:schemeClr>
            </a:gs>
            <a:gs pos="93000">
              <a:schemeClr val="accent1">
                <a:alpha val="90000"/>
                <a:hueOff val="0"/>
                <a:satOff val="0"/>
                <a:lumOff val="0"/>
                <a:alphaOff val="0"/>
                <a:tint val="15000"/>
                <a:satMod val="165000"/>
              </a:schemeClr>
            </a:gs>
            <a:gs pos="100000">
              <a:schemeClr val="accent1">
                <a:alpha val="9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alpha val="90000"/>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fr-FR" sz="2900" kern="1200" dirty="0" smtClean="0"/>
            <a:t>Perception </a:t>
          </a:r>
          <a:endParaRPr lang="fr-FR" sz="2900" kern="1200" dirty="0"/>
        </a:p>
      </dsp:txBody>
      <dsp:txXfrm>
        <a:off x="0" y="1399698"/>
        <a:ext cx="2057399" cy="2939367"/>
      </dsp:txXfrm>
    </dsp:sp>
    <dsp:sp modelId="{5C847E0C-888A-460F-B17F-C94024619E99}">
      <dsp:nvSpPr>
        <dsp:cNvPr id="0" name=""/>
        <dsp:cNvSpPr/>
      </dsp:nvSpPr>
      <dsp:spPr>
        <a:xfrm>
          <a:off x="2115603" y="1347436"/>
          <a:ext cx="2057399" cy="2939367"/>
        </a:xfrm>
        <a:prstGeom prst="rect">
          <a:avLst/>
        </a:prstGeom>
        <a:gradFill rotWithShape="0">
          <a:gsLst>
            <a:gs pos="0">
              <a:schemeClr val="accent1">
                <a:alpha val="90000"/>
                <a:hueOff val="0"/>
                <a:satOff val="0"/>
                <a:lumOff val="0"/>
                <a:alphaOff val="-13333"/>
                <a:tint val="70000"/>
                <a:satMod val="130000"/>
              </a:schemeClr>
            </a:gs>
            <a:gs pos="43000">
              <a:schemeClr val="accent1">
                <a:alpha val="90000"/>
                <a:hueOff val="0"/>
                <a:satOff val="0"/>
                <a:lumOff val="0"/>
                <a:alphaOff val="-13333"/>
                <a:tint val="44000"/>
                <a:satMod val="165000"/>
              </a:schemeClr>
            </a:gs>
            <a:gs pos="93000">
              <a:schemeClr val="accent1">
                <a:alpha val="90000"/>
                <a:hueOff val="0"/>
                <a:satOff val="0"/>
                <a:lumOff val="0"/>
                <a:alphaOff val="-13333"/>
                <a:tint val="15000"/>
                <a:satMod val="165000"/>
              </a:schemeClr>
            </a:gs>
            <a:gs pos="100000">
              <a:schemeClr val="accent1">
                <a:alpha val="90000"/>
                <a:hueOff val="0"/>
                <a:satOff val="0"/>
                <a:lumOff val="0"/>
                <a:alphaOff val="-13333"/>
                <a:tint val="5000"/>
                <a:satMod val="250000"/>
              </a:schemeClr>
            </a:gs>
          </a:gsLst>
          <a:path path="circle">
            <a:fillToRect l="50000" t="130000" r="50000" b="-30000"/>
          </a:path>
        </a:gradFill>
        <a:ln>
          <a:noFill/>
        </a:ln>
        <a:effectLst>
          <a:outerShdw blurRad="57150" dist="38100" dir="5400000" algn="ctr" rotWithShape="0">
            <a:schemeClr val="accent1">
              <a:alpha val="90000"/>
              <a:hueOff val="0"/>
              <a:satOff val="0"/>
              <a:lumOff val="0"/>
              <a:alphaOff val="-13333"/>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fr-FR" sz="2900" kern="1200" dirty="0" smtClean="0"/>
            <a:t>Intégration </a:t>
          </a:r>
          <a:endParaRPr lang="fr-FR" sz="2900" kern="1200" dirty="0"/>
        </a:p>
      </dsp:txBody>
      <dsp:txXfrm>
        <a:off x="2115603" y="1347436"/>
        <a:ext cx="2057399" cy="2939367"/>
      </dsp:txXfrm>
    </dsp:sp>
    <dsp:sp modelId="{31ED8C4B-29E1-44E1-B871-DD884F474B4E}">
      <dsp:nvSpPr>
        <dsp:cNvPr id="0" name=""/>
        <dsp:cNvSpPr/>
      </dsp:nvSpPr>
      <dsp:spPr>
        <a:xfrm>
          <a:off x="4114800" y="1399698"/>
          <a:ext cx="2057399" cy="2939367"/>
        </a:xfrm>
        <a:prstGeom prst="rect">
          <a:avLst/>
        </a:prstGeom>
        <a:gradFill rotWithShape="0">
          <a:gsLst>
            <a:gs pos="0">
              <a:schemeClr val="accent1">
                <a:alpha val="90000"/>
                <a:hueOff val="0"/>
                <a:satOff val="0"/>
                <a:lumOff val="0"/>
                <a:alphaOff val="-26667"/>
                <a:tint val="70000"/>
                <a:satMod val="130000"/>
              </a:schemeClr>
            </a:gs>
            <a:gs pos="43000">
              <a:schemeClr val="accent1">
                <a:alpha val="90000"/>
                <a:hueOff val="0"/>
                <a:satOff val="0"/>
                <a:lumOff val="0"/>
                <a:alphaOff val="-26667"/>
                <a:tint val="44000"/>
                <a:satMod val="165000"/>
              </a:schemeClr>
            </a:gs>
            <a:gs pos="93000">
              <a:schemeClr val="accent1">
                <a:alpha val="90000"/>
                <a:hueOff val="0"/>
                <a:satOff val="0"/>
                <a:lumOff val="0"/>
                <a:alphaOff val="-26667"/>
                <a:tint val="15000"/>
                <a:satMod val="165000"/>
              </a:schemeClr>
            </a:gs>
            <a:gs pos="100000">
              <a:schemeClr val="accent1">
                <a:alpha val="90000"/>
                <a:hueOff val="0"/>
                <a:satOff val="0"/>
                <a:lumOff val="0"/>
                <a:alphaOff val="-26667"/>
                <a:tint val="5000"/>
                <a:satMod val="250000"/>
              </a:schemeClr>
            </a:gs>
          </a:gsLst>
          <a:path path="circle">
            <a:fillToRect l="50000" t="130000" r="50000" b="-30000"/>
          </a:path>
        </a:gradFill>
        <a:ln>
          <a:noFill/>
        </a:ln>
        <a:effectLst>
          <a:outerShdw blurRad="57150" dist="38100" dir="5400000" algn="ctr" rotWithShape="0">
            <a:schemeClr val="accent1">
              <a:alpha val="90000"/>
              <a:hueOff val="0"/>
              <a:satOff val="0"/>
              <a:lumOff val="0"/>
              <a:alphaOff val="-26667"/>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fr-FR" sz="2900" kern="1200" dirty="0" smtClean="0"/>
            <a:t>Traitement </a:t>
          </a:r>
          <a:endParaRPr lang="fr-FR" sz="2900" kern="1200" dirty="0"/>
        </a:p>
      </dsp:txBody>
      <dsp:txXfrm>
        <a:off x="4114800" y="1399698"/>
        <a:ext cx="2057399" cy="2939367"/>
      </dsp:txXfrm>
    </dsp:sp>
    <dsp:sp modelId="{7E86C09A-70BE-479B-9B08-890B9D2A9A0A}">
      <dsp:nvSpPr>
        <dsp:cNvPr id="0" name=""/>
        <dsp:cNvSpPr/>
      </dsp:nvSpPr>
      <dsp:spPr>
        <a:xfrm>
          <a:off x="6172199" y="1399698"/>
          <a:ext cx="2057399" cy="2939367"/>
        </a:xfrm>
        <a:prstGeom prst="rect">
          <a:avLst/>
        </a:prstGeom>
        <a:gradFill rotWithShape="0">
          <a:gsLst>
            <a:gs pos="0">
              <a:schemeClr val="accent1">
                <a:alpha val="90000"/>
                <a:hueOff val="0"/>
                <a:satOff val="0"/>
                <a:lumOff val="0"/>
                <a:alphaOff val="-40000"/>
                <a:tint val="70000"/>
                <a:satMod val="130000"/>
              </a:schemeClr>
            </a:gs>
            <a:gs pos="43000">
              <a:schemeClr val="accent1">
                <a:alpha val="90000"/>
                <a:hueOff val="0"/>
                <a:satOff val="0"/>
                <a:lumOff val="0"/>
                <a:alphaOff val="-40000"/>
                <a:tint val="44000"/>
                <a:satMod val="165000"/>
              </a:schemeClr>
            </a:gs>
            <a:gs pos="93000">
              <a:schemeClr val="accent1">
                <a:alpha val="90000"/>
                <a:hueOff val="0"/>
                <a:satOff val="0"/>
                <a:lumOff val="0"/>
                <a:alphaOff val="-40000"/>
                <a:tint val="15000"/>
                <a:satMod val="165000"/>
              </a:schemeClr>
            </a:gs>
            <a:gs pos="100000">
              <a:schemeClr val="accent1">
                <a:alpha val="90000"/>
                <a:hueOff val="0"/>
                <a:satOff val="0"/>
                <a:lumOff val="0"/>
                <a:alphaOff val="-40000"/>
                <a:tint val="5000"/>
                <a:satMod val="250000"/>
              </a:schemeClr>
            </a:gs>
          </a:gsLst>
          <a:path path="circle">
            <a:fillToRect l="50000" t="130000" r="50000" b="-30000"/>
          </a:path>
        </a:gradFill>
        <a:ln>
          <a:noFill/>
        </a:ln>
        <a:effectLst>
          <a:outerShdw blurRad="57150" dist="38100" dir="5400000" algn="ctr" rotWithShape="0">
            <a:schemeClr val="accent1">
              <a:alpha val="90000"/>
              <a:hueOff val="0"/>
              <a:satOff val="0"/>
              <a:lumOff val="0"/>
              <a:alphaOff val="-4000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endParaRPr lang="fr-FR" sz="2400" kern="1200" dirty="0" smtClean="0"/>
        </a:p>
        <a:p>
          <a:pPr lvl="0" algn="ctr" defTabSz="1066800">
            <a:lnSpc>
              <a:spcPct val="90000"/>
            </a:lnSpc>
            <a:spcBef>
              <a:spcPct val="0"/>
            </a:spcBef>
            <a:spcAft>
              <a:spcPct val="35000"/>
            </a:spcAft>
          </a:pPr>
          <a:r>
            <a:rPr lang="fr-FR" sz="2400" kern="1200" dirty="0" smtClean="0"/>
            <a:t>des informations</a:t>
          </a:r>
        </a:p>
        <a:p>
          <a:pPr lvl="0" algn="ctr" defTabSz="1066800">
            <a:lnSpc>
              <a:spcPct val="90000"/>
            </a:lnSpc>
            <a:spcBef>
              <a:spcPct val="0"/>
            </a:spcBef>
            <a:spcAft>
              <a:spcPct val="35000"/>
            </a:spcAft>
          </a:pPr>
          <a:endParaRPr lang="fr-FR" sz="2400" kern="1200" dirty="0" smtClean="0"/>
        </a:p>
        <a:p>
          <a:pPr lvl="0" algn="ctr" defTabSz="1066800">
            <a:lnSpc>
              <a:spcPct val="90000"/>
            </a:lnSpc>
            <a:spcBef>
              <a:spcPct val="0"/>
            </a:spcBef>
            <a:spcAft>
              <a:spcPct val="35000"/>
            </a:spcAft>
          </a:pPr>
          <a:r>
            <a:rPr lang="fr-FR" sz="2000" b="1" kern="1200" dirty="0" smtClean="0"/>
            <a:t>Communiquer avec  environnement  </a:t>
          </a:r>
        </a:p>
        <a:p>
          <a:pPr lvl="0" algn="ctr" defTabSz="1066800">
            <a:lnSpc>
              <a:spcPct val="90000"/>
            </a:lnSpc>
            <a:spcBef>
              <a:spcPct val="0"/>
            </a:spcBef>
            <a:spcAft>
              <a:spcPct val="35000"/>
            </a:spcAft>
          </a:pPr>
          <a:r>
            <a:rPr lang="fr-FR" sz="2400" kern="1200" dirty="0" smtClean="0"/>
            <a:t> </a:t>
          </a:r>
          <a:endParaRPr lang="fr-FR" sz="2400" kern="1200" dirty="0"/>
        </a:p>
      </dsp:txBody>
      <dsp:txXfrm>
        <a:off x="6172199" y="1399698"/>
        <a:ext cx="2057399" cy="2939367"/>
      </dsp:txXfrm>
    </dsp:sp>
    <dsp:sp modelId="{27BC5B9B-55E0-4082-AA87-40362C4D1210}">
      <dsp:nvSpPr>
        <dsp:cNvPr id="0" name=""/>
        <dsp:cNvSpPr/>
      </dsp:nvSpPr>
      <dsp:spPr>
        <a:xfrm>
          <a:off x="0" y="4339065"/>
          <a:ext cx="8229600" cy="326596"/>
        </a:xfrm>
        <a:prstGeom prst="rect">
          <a:avLst/>
        </a:prstGeom>
        <a:solidFill>
          <a:schemeClr val="accent1">
            <a:shade val="90000"/>
            <a:hueOff val="0"/>
            <a:satOff val="0"/>
            <a:lumOff val="0"/>
            <a:alphaOff val="0"/>
          </a:schemeClr>
        </a:solidFill>
        <a:ln>
          <a:noFill/>
        </a:ln>
        <a:effectLst>
          <a:outerShdw blurRad="57150" dist="38100" dir="5400000" algn="ctr" rotWithShape="0">
            <a:schemeClr val="accent1">
              <a:shade val="90000"/>
              <a:hueOff val="0"/>
              <a:satOff val="0"/>
              <a:lumOff val="0"/>
              <a:alphaOff val="0"/>
              <a:shade val="9000"/>
              <a:satMod val="105000"/>
              <a:alpha val="48000"/>
            </a:schemeClr>
          </a:outerShdw>
        </a:effectLst>
      </dsp:spPr>
      <dsp:style>
        <a:lnRef idx="0">
          <a:scrgbClr r="0" g="0" b="0"/>
        </a:lnRef>
        <a:fillRef idx="1">
          <a:scrgbClr r="0" g="0" b="0"/>
        </a:fillRef>
        <a:effectRef idx="1">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931128-454C-416C-B695-5BF1EEB8D185}">
      <dsp:nvSpPr>
        <dsp:cNvPr id="0" name=""/>
        <dsp:cNvSpPr/>
      </dsp:nvSpPr>
      <dsp:spPr>
        <a:xfrm>
          <a:off x="0" y="523080"/>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FR" sz="1900" kern="1200" dirty="0" smtClean="0"/>
            <a:t>Langage</a:t>
          </a:r>
        </a:p>
        <a:p>
          <a:pPr lvl="0" algn="ctr" defTabSz="844550">
            <a:lnSpc>
              <a:spcPct val="90000"/>
            </a:lnSpc>
            <a:spcBef>
              <a:spcPct val="0"/>
            </a:spcBef>
            <a:spcAft>
              <a:spcPct val="35000"/>
            </a:spcAft>
          </a:pPr>
          <a:r>
            <a:rPr lang="fr-FR" sz="1900" kern="1200" dirty="0" smtClean="0"/>
            <a:t>Dyslexie , dysorthographie ,dysphasie  </a:t>
          </a:r>
          <a:endParaRPr lang="fr-FR" sz="1900" kern="1200" dirty="0"/>
        </a:p>
      </dsp:txBody>
      <dsp:txXfrm>
        <a:off x="0" y="523080"/>
        <a:ext cx="2571749" cy="1543050"/>
      </dsp:txXfrm>
    </dsp:sp>
    <dsp:sp modelId="{EBF4A79B-CF6F-4EA6-A28F-7341D2EEDE92}">
      <dsp:nvSpPr>
        <dsp:cNvPr id="0" name=""/>
        <dsp:cNvSpPr/>
      </dsp:nvSpPr>
      <dsp:spPr>
        <a:xfrm>
          <a:off x="2828925" y="523080"/>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FR" sz="1900" kern="1200" dirty="0" smtClean="0"/>
            <a:t>Mémoire (transversal M2moire immédiate, court terme , de travail mémoire déclarative mémoire à long terme)</a:t>
          </a:r>
          <a:endParaRPr lang="fr-FR" sz="1900" kern="1200" dirty="0"/>
        </a:p>
      </dsp:txBody>
      <dsp:txXfrm>
        <a:off x="2828925" y="523080"/>
        <a:ext cx="2571749" cy="1543050"/>
      </dsp:txXfrm>
    </dsp:sp>
    <dsp:sp modelId="{CCA3DD8D-A1AA-49A7-851A-0C25FE2A63A2}">
      <dsp:nvSpPr>
        <dsp:cNvPr id="0" name=""/>
        <dsp:cNvSpPr/>
      </dsp:nvSpPr>
      <dsp:spPr>
        <a:xfrm>
          <a:off x="5657849" y="523080"/>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FR" sz="1900" kern="1200" dirty="0" smtClean="0"/>
            <a:t>Attention (soutenue , sélective) </a:t>
          </a:r>
          <a:endParaRPr lang="fr-FR" sz="1900" kern="1200" dirty="0"/>
        </a:p>
      </dsp:txBody>
      <dsp:txXfrm>
        <a:off x="5657849" y="523080"/>
        <a:ext cx="2571749" cy="1543050"/>
      </dsp:txXfrm>
    </dsp:sp>
    <dsp:sp modelId="{DF7338B9-ABD2-49D1-97E7-B3378750E576}">
      <dsp:nvSpPr>
        <dsp:cNvPr id="0" name=""/>
        <dsp:cNvSpPr/>
      </dsp:nvSpPr>
      <dsp:spPr>
        <a:xfrm>
          <a:off x="1414462" y="2323305"/>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FR" sz="1900" kern="1200" dirty="0" smtClean="0"/>
            <a:t>Gnosies (visuelle auditive tactile olfactives gustatives)</a:t>
          </a:r>
          <a:endParaRPr lang="fr-FR" sz="1900" kern="1200" dirty="0"/>
        </a:p>
      </dsp:txBody>
      <dsp:txXfrm>
        <a:off x="1414462" y="2323305"/>
        <a:ext cx="2571749" cy="1543050"/>
      </dsp:txXfrm>
    </dsp:sp>
    <dsp:sp modelId="{12D4F42C-E8CD-4A4C-8CC5-2F009E28F2EB}">
      <dsp:nvSpPr>
        <dsp:cNvPr id="0" name=""/>
        <dsp:cNvSpPr/>
      </dsp:nvSpPr>
      <dsp:spPr>
        <a:xfrm>
          <a:off x="4243387" y="2323305"/>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FR" sz="1900" kern="1200" dirty="0" smtClean="0"/>
            <a:t>Praxies (constructives , utilisation objets , temporelle, habillage)</a:t>
          </a:r>
          <a:endParaRPr lang="fr-FR" sz="1900" kern="1200" dirty="0"/>
        </a:p>
      </dsp:txBody>
      <dsp:txXfrm>
        <a:off x="4243387" y="2323305"/>
        <a:ext cx="2571749" cy="154305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5A98A0-DA5A-41D4-86C5-F72C1CF22374}">
      <dsp:nvSpPr>
        <dsp:cNvPr id="0" name=""/>
        <dsp:cNvSpPr/>
      </dsp:nvSpPr>
      <dsp:spPr>
        <a:xfrm>
          <a:off x="570607" y="694"/>
          <a:ext cx="3375421" cy="20252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fr-FR" sz="3500" kern="1200" dirty="0" smtClean="0"/>
            <a:t>planification</a:t>
          </a:r>
          <a:endParaRPr lang="fr-FR" sz="3500" kern="1200" dirty="0"/>
        </a:p>
      </dsp:txBody>
      <dsp:txXfrm>
        <a:off x="570607" y="694"/>
        <a:ext cx="3375421" cy="2025253"/>
      </dsp:txXfrm>
    </dsp:sp>
    <dsp:sp modelId="{E7BB4E7E-689F-40E4-B27D-170329D8602A}">
      <dsp:nvSpPr>
        <dsp:cNvPr id="0" name=""/>
        <dsp:cNvSpPr/>
      </dsp:nvSpPr>
      <dsp:spPr>
        <a:xfrm>
          <a:off x="4283571" y="694"/>
          <a:ext cx="3375421" cy="20252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fr-FR" sz="3500" kern="1200" dirty="0" smtClean="0"/>
            <a:t>Contrôle des impulsions </a:t>
          </a:r>
          <a:endParaRPr lang="fr-FR" sz="3500" kern="1200" dirty="0"/>
        </a:p>
      </dsp:txBody>
      <dsp:txXfrm>
        <a:off x="4283571" y="694"/>
        <a:ext cx="3375421" cy="2025253"/>
      </dsp:txXfrm>
    </dsp:sp>
    <dsp:sp modelId="{258C1E96-1692-4E72-A74F-D55B893A1C0D}">
      <dsp:nvSpPr>
        <dsp:cNvPr id="0" name=""/>
        <dsp:cNvSpPr/>
      </dsp:nvSpPr>
      <dsp:spPr>
        <a:xfrm>
          <a:off x="570607" y="2363489"/>
          <a:ext cx="3375421" cy="20252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fr-FR" sz="3500" kern="1200" dirty="0" smtClean="0"/>
            <a:t>Processus de recherche active en mémoire </a:t>
          </a:r>
          <a:endParaRPr lang="fr-FR" sz="3500" kern="1200" dirty="0"/>
        </a:p>
      </dsp:txBody>
      <dsp:txXfrm>
        <a:off x="570607" y="2363489"/>
        <a:ext cx="3375421" cy="2025253"/>
      </dsp:txXfrm>
    </dsp:sp>
    <dsp:sp modelId="{3A0975F0-FF44-4DB0-AEE1-F2A8EB9E3255}">
      <dsp:nvSpPr>
        <dsp:cNvPr id="0" name=""/>
        <dsp:cNvSpPr/>
      </dsp:nvSpPr>
      <dsp:spPr>
        <a:xfrm>
          <a:off x="4283571" y="2363489"/>
          <a:ext cx="3375421" cy="20252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fr-FR" sz="3500" kern="1200" dirty="0" smtClean="0"/>
            <a:t>Flexibilité  de pensée et d’action </a:t>
          </a:r>
          <a:endParaRPr lang="fr-FR" sz="3500" kern="1200" dirty="0"/>
        </a:p>
      </dsp:txBody>
      <dsp:txXfrm>
        <a:off x="4283571" y="2363489"/>
        <a:ext cx="3375421" cy="202525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DAB7A7-31E7-40E0-935B-E152AC203091}">
      <dsp:nvSpPr>
        <dsp:cNvPr id="0" name=""/>
        <dsp:cNvSpPr/>
      </dsp:nvSpPr>
      <dsp:spPr>
        <a:xfrm>
          <a:off x="0" y="523080"/>
          <a:ext cx="2571749" cy="1543050"/>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fr-FR" sz="2100" kern="1200" dirty="0" smtClean="0"/>
            <a:t>Simultanéité des fonctions </a:t>
          </a:r>
          <a:endParaRPr lang="fr-FR" sz="2100" kern="1200" dirty="0"/>
        </a:p>
      </dsp:txBody>
      <dsp:txXfrm>
        <a:off x="0" y="523080"/>
        <a:ext cx="2571749" cy="1543050"/>
      </dsp:txXfrm>
    </dsp:sp>
    <dsp:sp modelId="{18248F17-E76A-47FD-8952-4F667FCFAF95}">
      <dsp:nvSpPr>
        <dsp:cNvPr id="0" name=""/>
        <dsp:cNvSpPr/>
      </dsp:nvSpPr>
      <dsp:spPr>
        <a:xfrm>
          <a:off x="2828925" y="523080"/>
          <a:ext cx="2571749" cy="1543050"/>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fr-FR" sz="2100" kern="1200" dirty="0" smtClean="0"/>
            <a:t>Tâche mobilise plusieurs fonctions </a:t>
          </a:r>
          <a:endParaRPr lang="fr-FR" sz="2100" kern="1200" dirty="0"/>
        </a:p>
      </dsp:txBody>
      <dsp:txXfrm>
        <a:off x="2828925" y="523080"/>
        <a:ext cx="2571749" cy="1543050"/>
      </dsp:txXfrm>
    </dsp:sp>
    <dsp:sp modelId="{F4F395CF-F553-43CD-8F5C-082BB6CF545C}">
      <dsp:nvSpPr>
        <dsp:cNvPr id="0" name=""/>
        <dsp:cNvSpPr/>
      </dsp:nvSpPr>
      <dsp:spPr>
        <a:xfrm>
          <a:off x="5657849" y="523080"/>
          <a:ext cx="2571749" cy="1543050"/>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fr-FR" sz="2100" kern="1200" dirty="0" smtClean="0"/>
            <a:t>Dimensions psychologiques en interaction</a:t>
          </a:r>
          <a:endParaRPr lang="fr-FR" sz="2100" kern="1200" dirty="0"/>
        </a:p>
      </dsp:txBody>
      <dsp:txXfrm>
        <a:off x="5657849" y="523080"/>
        <a:ext cx="2571749" cy="1543050"/>
      </dsp:txXfrm>
    </dsp:sp>
    <dsp:sp modelId="{021D6C00-3AFB-4DA0-87A5-3C09DB51B567}">
      <dsp:nvSpPr>
        <dsp:cNvPr id="0" name=""/>
        <dsp:cNvSpPr/>
      </dsp:nvSpPr>
      <dsp:spPr>
        <a:xfrm>
          <a:off x="1414462" y="2323305"/>
          <a:ext cx="2571749" cy="1543050"/>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fr-FR" sz="2100" kern="1200" dirty="0" smtClean="0"/>
            <a:t>Trouble persistant </a:t>
          </a:r>
          <a:r>
            <a:rPr lang="fr-FR" sz="2100" u="sng" kern="1200" dirty="0" smtClean="0"/>
            <a:t>durable</a:t>
          </a:r>
          <a:r>
            <a:rPr lang="fr-FR" sz="2100" kern="1200" dirty="0" smtClean="0"/>
            <a:t>  (trouble isolé ou multiples troubles )</a:t>
          </a:r>
          <a:endParaRPr lang="fr-FR" sz="2100" kern="1200" dirty="0"/>
        </a:p>
      </dsp:txBody>
      <dsp:txXfrm>
        <a:off x="1414462" y="2323305"/>
        <a:ext cx="2571749" cy="1543050"/>
      </dsp:txXfrm>
    </dsp:sp>
    <dsp:sp modelId="{499BA95D-ECF5-4E4A-BCED-F6D6A7E31DB7}">
      <dsp:nvSpPr>
        <dsp:cNvPr id="0" name=""/>
        <dsp:cNvSpPr/>
      </dsp:nvSpPr>
      <dsp:spPr>
        <a:xfrm>
          <a:off x="4243387" y="2323305"/>
          <a:ext cx="2571749" cy="1543050"/>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fr-FR" sz="2100" kern="1200" dirty="0" smtClean="0"/>
            <a:t>Impact de ces Dysfonctionnements</a:t>
          </a:r>
        </a:p>
        <a:p>
          <a:pPr lvl="0" algn="ctr" defTabSz="933450">
            <a:lnSpc>
              <a:spcPct val="90000"/>
            </a:lnSpc>
            <a:spcBef>
              <a:spcPct val="0"/>
            </a:spcBef>
            <a:spcAft>
              <a:spcPct val="35000"/>
            </a:spcAft>
          </a:pPr>
          <a:r>
            <a:rPr lang="fr-FR" sz="2100" kern="1200" dirty="0" smtClean="0"/>
            <a:t>Sur les tâches scolaires   </a:t>
          </a:r>
          <a:endParaRPr lang="fr-FR" sz="2100" kern="1200" dirty="0"/>
        </a:p>
      </dsp:txBody>
      <dsp:txXfrm>
        <a:off x="4243387" y="2323305"/>
        <a:ext cx="2571749" cy="154305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C68FA6-BBE7-4488-8CD5-7D75C5DBBA46}">
      <dsp:nvSpPr>
        <dsp:cNvPr id="0" name=""/>
        <dsp:cNvSpPr/>
      </dsp:nvSpPr>
      <dsp:spPr>
        <a:xfrm>
          <a:off x="0" y="523080"/>
          <a:ext cx="2571749" cy="1543050"/>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r-FR" sz="1500" kern="1200" dirty="0" smtClean="0"/>
            <a:t>Stratégie pour le contourner ou le compenser </a:t>
          </a:r>
          <a:endParaRPr lang="fr-FR" sz="1500" kern="1200" dirty="0"/>
        </a:p>
      </dsp:txBody>
      <dsp:txXfrm>
        <a:off x="0" y="523080"/>
        <a:ext cx="2571749" cy="1543050"/>
      </dsp:txXfrm>
    </dsp:sp>
    <dsp:sp modelId="{0ED23EA1-83D1-470D-ADCA-B2E9F4C7EAB9}">
      <dsp:nvSpPr>
        <dsp:cNvPr id="0" name=""/>
        <dsp:cNvSpPr/>
      </dsp:nvSpPr>
      <dsp:spPr>
        <a:xfrm>
          <a:off x="2828925" y="523080"/>
          <a:ext cx="2571749" cy="1543050"/>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r-FR" sz="1500" kern="1200" dirty="0" smtClean="0"/>
            <a:t>Organisation  dans le temps  dans l’espace </a:t>
          </a:r>
          <a:endParaRPr lang="fr-FR" sz="1500" kern="1200" dirty="0"/>
        </a:p>
      </dsp:txBody>
      <dsp:txXfrm>
        <a:off x="2828925" y="523080"/>
        <a:ext cx="2571749" cy="1543050"/>
      </dsp:txXfrm>
    </dsp:sp>
    <dsp:sp modelId="{3723AE77-D56E-4A0A-A5D0-B226DB68D676}">
      <dsp:nvSpPr>
        <dsp:cNvPr id="0" name=""/>
        <dsp:cNvSpPr/>
      </dsp:nvSpPr>
      <dsp:spPr>
        <a:xfrm>
          <a:off x="5657849" y="523080"/>
          <a:ext cx="2571749" cy="1543050"/>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fr-FR" sz="1500" kern="1200" dirty="0" smtClean="0"/>
            <a:t>Production/émission  Réception </a:t>
          </a:r>
        </a:p>
        <a:p>
          <a:pPr lvl="0" algn="ctr" defTabSz="889000">
            <a:lnSpc>
              <a:spcPct val="90000"/>
            </a:lnSpc>
            <a:spcBef>
              <a:spcPct val="0"/>
            </a:spcBef>
            <a:spcAft>
              <a:spcPct val="35000"/>
            </a:spcAft>
          </a:pPr>
          <a:endParaRPr lang="fr-FR" sz="1500" kern="1200" dirty="0"/>
        </a:p>
      </dsp:txBody>
      <dsp:txXfrm>
        <a:off x="5657849" y="523080"/>
        <a:ext cx="2571749" cy="1543050"/>
      </dsp:txXfrm>
    </dsp:sp>
    <dsp:sp modelId="{671136EC-31FD-4E4C-97BB-A33BA9458899}">
      <dsp:nvSpPr>
        <dsp:cNvPr id="0" name=""/>
        <dsp:cNvSpPr/>
      </dsp:nvSpPr>
      <dsp:spPr>
        <a:xfrm>
          <a:off x="1414462" y="2323305"/>
          <a:ext cx="2571749" cy="1543050"/>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r-FR" sz="1500" kern="1200" dirty="0" smtClean="0"/>
            <a:t>Fatigabilité/agitation/lenteur    </a:t>
          </a:r>
          <a:endParaRPr lang="fr-FR" sz="1500" kern="1200" dirty="0"/>
        </a:p>
      </dsp:txBody>
      <dsp:txXfrm>
        <a:off x="1414462" y="2323305"/>
        <a:ext cx="2571749" cy="1543050"/>
      </dsp:txXfrm>
    </dsp:sp>
    <dsp:sp modelId="{BFD47BAA-9987-4082-BEF6-306776B96783}">
      <dsp:nvSpPr>
        <dsp:cNvPr id="0" name=""/>
        <dsp:cNvSpPr/>
      </dsp:nvSpPr>
      <dsp:spPr>
        <a:xfrm>
          <a:off x="4243387" y="2323305"/>
          <a:ext cx="2571749" cy="1543050"/>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r-FR" sz="1500" kern="1200" dirty="0" smtClean="0"/>
            <a:t>Compréhension  impacté plus ou moins fortement  </a:t>
          </a:r>
          <a:endParaRPr lang="fr-FR" sz="1500" kern="1200" dirty="0"/>
        </a:p>
      </dsp:txBody>
      <dsp:txXfrm>
        <a:off x="4243387" y="2323305"/>
        <a:ext cx="2571749" cy="1543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B76CDC-4E17-4ACD-93EF-C6D4E7E59E7F}">
      <dsp:nvSpPr>
        <dsp:cNvPr id="0" name=""/>
        <dsp:cNvSpPr/>
      </dsp:nvSpPr>
      <dsp:spPr>
        <a:xfrm>
          <a:off x="2044691" y="535"/>
          <a:ext cx="6183067" cy="2089697"/>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fr-FR" sz="1500" kern="1200" dirty="0" smtClean="0"/>
            <a:t>Accueil de l’élève malade  </a:t>
          </a:r>
          <a:endParaRPr lang="fr-FR" sz="1500" kern="1200" dirty="0"/>
        </a:p>
        <a:p>
          <a:pPr marL="114300" lvl="1" indent="-114300" algn="l" defTabSz="666750">
            <a:lnSpc>
              <a:spcPct val="90000"/>
            </a:lnSpc>
            <a:spcBef>
              <a:spcPct val="0"/>
            </a:spcBef>
            <a:spcAft>
              <a:spcPct val="15000"/>
            </a:spcAft>
            <a:buChar char="••"/>
          </a:pPr>
          <a:r>
            <a:rPr lang="fr-FR" sz="1500" kern="1200" dirty="0" smtClean="0"/>
            <a:t>Précise le rôle de chacun dans le cadre de ses compétences </a:t>
          </a:r>
          <a:endParaRPr lang="fr-FR" sz="1500" kern="1200" dirty="0"/>
        </a:p>
        <a:p>
          <a:pPr marL="114300" lvl="1" indent="-114300" algn="l" defTabSz="666750">
            <a:lnSpc>
              <a:spcPct val="90000"/>
            </a:lnSpc>
            <a:spcBef>
              <a:spcPct val="0"/>
            </a:spcBef>
            <a:spcAft>
              <a:spcPct val="15000"/>
            </a:spcAft>
            <a:buChar char="••"/>
          </a:pPr>
          <a:r>
            <a:rPr lang="fr-FR" sz="1500" kern="1200" dirty="0" smtClean="0"/>
            <a:t>Des gestes peuvent être nécessaires à réaliser en cas d’urgence </a:t>
          </a:r>
          <a:endParaRPr lang="fr-FR" sz="1500" kern="1200" dirty="0"/>
        </a:p>
        <a:p>
          <a:pPr marL="114300" lvl="1" indent="-114300" algn="l" defTabSz="666750">
            <a:lnSpc>
              <a:spcPct val="90000"/>
            </a:lnSpc>
            <a:spcBef>
              <a:spcPct val="0"/>
            </a:spcBef>
            <a:spcAft>
              <a:spcPct val="15000"/>
            </a:spcAft>
            <a:buChar char="••"/>
          </a:pPr>
          <a:r>
            <a:rPr lang="fr-FR" sz="1500" kern="1200" dirty="0" smtClean="0"/>
            <a:t>Attitudes à adopter en cas de nécessité </a:t>
          </a:r>
          <a:endParaRPr lang="fr-FR" sz="1500" kern="1200" dirty="0"/>
        </a:p>
        <a:p>
          <a:pPr marL="114300" lvl="1" indent="-114300" algn="l" defTabSz="666750">
            <a:lnSpc>
              <a:spcPct val="90000"/>
            </a:lnSpc>
            <a:spcBef>
              <a:spcPct val="0"/>
            </a:spcBef>
            <a:spcAft>
              <a:spcPct val="15000"/>
            </a:spcAft>
            <a:buChar char="••"/>
          </a:pPr>
          <a:r>
            <a:rPr lang="fr-FR" sz="1500" kern="1200" dirty="0" smtClean="0"/>
            <a:t>Aménagements spécifiques dans le cadre de la classe ,vie scolaire , EPS , sorties , voyages </a:t>
          </a:r>
          <a:endParaRPr lang="fr-FR" sz="1500" kern="1200" dirty="0"/>
        </a:p>
      </dsp:txBody>
      <dsp:txXfrm>
        <a:off x="2044691" y="261747"/>
        <a:ext cx="5399431" cy="1567273"/>
      </dsp:txXfrm>
    </dsp:sp>
    <dsp:sp modelId="{E5724543-88BE-4E48-957D-B32518BCBA21}">
      <dsp:nvSpPr>
        <dsp:cNvPr id="0" name=""/>
        <dsp:cNvSpPr/>
      </dsp:nvSpPr>
      <dsp:spPr>
        <a:xfrm>
          <a:off x="1841" y="535"/>
          <a:ext cx="2042849" cy="2089697"/>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fr-FR" sz="3900" kern="1200" dirty="0" smtClean="0"/>
            <a:t>Ce que permet le PAI </a:t>
          </a:r>
          <a:endParaRPr lang="fr-FR" sz="3900" kern="1200" dirty="0"/>
        </a:p>
      </dsp:txBody>
      <dsp:txXfrm>
        <a:off x="101565" y="100259"/>
        <a:ext cx="1843401" cy="1890249"/>
      </dsp:txXfrm>
    </dsp:sp>
    <dsp:sp modelId="{FEC534F8-8D88-43E3-94DC-3CF70DE3D1F9}">
      <dsp:nvSpPr>
        <dsp:cNvPr id="0" name=""/>
        <dsp:cNvSpPr/>
      </dsp:nvSpPr>
      <dsp:spPr>
        <a:xfrm>
          <a:off x="2680250" y="2299203"/>
          <a:ext cx="5546933" cy="2089697"/>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fr-FR" sz="1500" kern="1200" dirty="0" smtClean="0"/>
            <a:t>Des initiatives autres que celles définies  par le PAI</a:t>
          </a:r>
          <a:endParaRPr lang="fr-FR" sz="1500" kern="1200" dirty="0"/>
        </a:p>
        <a:p>
          <a:pPr marL="114300" lvl="1" indent="-114300" algn="l" defTabSz="666750">
            <a:lnSpc>
              <a:spcPct val="90000"/>
            </a:lnSpc>
            <a:spcBef>
              <a:spcPct val="0"/>
            </a:spcBef>
            <a:spcAft>
              <a:spcPct val="15000"/>
            </a:spcAft>
            <a:buChar char="••"/>
          </a:pPr>
          <a:endParaRPr lang="fr-FR" sz="1500" kern="1200" dirty="0"/>
        </a:p>
        <a:p>
          <a:pPr marL="114300" lvl="1" indent="-114300" algn="l" defTabSz="666750">
            <a:lnSpc>
              <a:spcPct val="90000"/>
            </a:lnSpc>
            <a:spcBef>
              <a:spcPct val="0"/>
            </a:spcBef>
            <a:spcAft>
              <a:spcPct val="15000"/>
            </a:spcAft>
            <a:buChar char="••"/>
          </a:pPr>
          <a:endParaRPr lang="fr-FR" sz="1500" kern="1200" dirty="0"/>
        </a:p>
        <a:p>
          <a:pPr marL="114300" lvl="1" indent="-114300" algn="l" defTabSz="666750">
            <a:lnSpc>
              <a:spcPct val="90000"/>
            </a:lnSpc>
            <a:spcBef>
              <a:spcPct val="0"/>
            </a:spcBef>
            <a:spcAft>
              <a:spcPct val="15000"/>
            </a:spcAft>
            <a:buChar char="••"/>
          </a:pPr>
          <a:r>
            <a:rPr lang="fr-FR" sz="1500" kern="1200" dirty="0" smtClean="0"/>
            <a:t>Obligation de discrétion  professionnelles  (informations  relatives à la situation) </a:t>
          </a:r>
          <a:endParaRPr lang="fr-FR" sz="1500" kern="1200" dirty="0"/>
        </a:p>
      </dsp:txBody>
      <dsp:txXfrm>
        <a:off x="2680250" y="2560415"/>
        <a:ext cx="4763297" cy="1567273"/>
      </dsp:txXfrm>
    </dsp:sp>
    <dsp:sp modelId="{30893BF1-F67F-494E-A989-8DCBC27C7D79}">
      <dsp:nvSpPr>
        <dsp:cNvPr id="0" name=""/>
        <dsp:cNvSpPr/>
      </dsp:nvSpPr>
      <dsp:spPr>
        <a:xfrm>
          <a:off x="2415" y="2299203"/>
          <a:ext cx="2677834" cy="2089697"/>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fr-FR" sz="3900" kern="1200" dirty="0" smtClean="0"/>
            <a:t>Cela ne permet pas </a:t>
          </a:r>
          <a:endParaRPr lang="fr-FR" sz="3900" kern="1200" dirty="0"/>
        </a:p>
      </dsp:txBody>
      <dsp:txXfrm>
        <a:off x="104426" y="2401214"/>
        <a:ext cx="2473812" cy="18856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792ACC-067F-4303-93F4-7EE38671634F}">
      <dsp:nvSpPr>
        <dsp:cNvPr id="0" name=""/>
        <dsp:cNvSpPr/>
      </dsp:nvSpPr>
      <dsp:spPr>
        <a:xfrm rot="16200000">
          <a:off x="-887747" y="888751"/>
          <a:ext cx="4389437" cy="2611933"/>
        </a:xfrm>
        <a:prstGeom prst="flowChartManualOperation">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0" rIns="116490" bIns="0" numCol="1" spcCol="1270" anchor="t" anchorCtr="0">
          <a:noAutofit/>
        </a:bodyPr>
        <a:lstStyle/>
        <a:p>
          <a:pPr lvl="0" algn="l" defTabSz="800100">
            <a:lnSpc>
              <a:spcPct val="90000"/>
            </a:lnSpc>
            <a:spcBef>
              <a:spcPct val="0"/>
            </a:spcBef>
            <a:spcAft>
              <a:spcPct val="35000"/>
            </a:spcAft>
          </a:pPr>
          <a:r>
            <a:rPr lang="fr-FR" sz="1800" kern="1200" dirty="0" smtClean="0"/>
            <a:t>Les élèves concernés </a:t>
          </a:r>
          <a:endParaRPr lang="fr-FR" sz="1800" kern="1200" dirty="0"/>
        </a:p>
        <a:p>
          <a:pPr marL="114300" lvl="1" indent="-114300" algn="l" defTabSz="622300">
            <a:lnSpc>
              <a:spcPct val="90000"/>
            </a:lnSpc>
            <a:spcBef>
              <a:spcPct val="0"/>
            </a:spcBef>
            <a:spcAft>
              <a:spcPct val="15000"/>
            </a:spcAft>
            <a:buChar char="••"/>
          </a:pPr>
          <a:r>
            <a:rPr lang="fr-FR" sz="1400" kern="1200" dirty="0" smtClean="0"/>
            <a:t>Tous les élèves qui répondent à la définition du handicap </a:t>
          </a:r>
          <a:endParaRPr lang="fr-FR" sz="1400" kern="1200" dirty="0"/>
        </a:p>
        <a:p>
          <a:pPr marL="114300" lvl="1" indent="-114300" algn="l" defTabSz="622300">
            <a:lnSpc>
              <a:spcPct val="90000"/>
            </a:lnSpc>
            <a:spcBef>
              <a:spcPct val="0"/>
            </a:spcBef>
            <a:spcAft>
              <a:spcPct val="15000"/>
            </a:spcAft>
            <a:buChar char="••"/>
          </a:pPr>
          <a:endParaRPr lang="fr-FR" sz="1400" kern="1200" dirty="0"/>
        </a:p>
        <a:p>
          <a:pPr marL="114300" lvl="1" indent="-114300" algn="l" defTabSz="622300">
            <a:lnSpc>
              <a:spcPct val="90000"/>
            </a:lnSpc>
            <a:spcBef>
              <a:spcPct val="0"/>
            </a:spcBef>
            <a:spcAft>
              <a:spcPct val="15000"/>
            </a:spcAft>
            <a:buChar char="••"/>
          </a:pPr>
          <a:r>
            <a:rPr lang="fr-FR" sz="1400" kern="1200" dirty="0" smtClean="0"/>
            <a:t>Limitations et restrictions dues à leur handicap   reconnues par la MDPH </a:t>
          </a:r>
          <a:endParaRPr lang="fr-FR" sz="1400" kern="1200" dirty="0"/>
        </a:p>
      </dsp:txBody>
      <dsp:txXfrm rot="5400000">
        <a:off x="1005" y="877886"/>
        <a:ext cx="2611933" cy="2633663"/>
      </dsp:txXfrm>
    </dsp:sp>
    <dsp:sp modelId="{450317F8-AFD7-4761-B837-5EA69952DC14}">
      <dsp:nvSpPr>
        <dsp:cNvPr id="0" name=""/>
        <dsp:cNvSpPr/>
      </dsp:nvSpPr>
      <dsp:spPr>
        <a:xfrm rot="16200000">
          <a:off x="1920081" y="888751"/>
          <a:ext cx="4389437" cy="2611933"/>
        </a:xfrm>
        <a:prstGeom prst="flowChartManualOperation">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0" rIns="116490" bIns="0" numCol="1" spcCol="1270" anchor="t" anchorCtr="0">
          <a:noAutofit/>
        </a:bodyPr>
        <a:lstStyle/>
        <a:p>
          <a:pPr lvl="0" algn="l" defTabSz="800100">
            <a:lnSpc>
              <a:spcPct val="90000"/>
            </a:lnSpc>
            <a:spcBef>
              <a:spcPct val="0"/>
            </a:spcBef>
            <a:spcAft>
              <a:spcPct val="35000"/>
            </a:spcAft>
          </a:pPr>
          <a:r>
            <a:rPr lang="fr-FR" sz="1800" kern="1200" dirty="0" smtClean="0"/>
            <a:t>Les objectifs du PPS</a:t>
          </a:r>
          <a:endParaRPr lang="fr-FR" sz="1800" kern="1200" dirty="0"/>
        </a:p>
        <a:p>
          <a:pPr marL="114300" lvl="1" indent="-114300" algn="l" defTabSz="622300">
            <a:lnSpc>
              <a:spcPct val="90000"/>
            </a:lnSpc>
            <a:spcBef>
              <a:spcPct val="0"/>
            </a:spcBef>
            <a:spcAft>
              <a:spcPct val="15000"/>
            </a:spcAft>
            <a:buChar char="••"/>
          </a:pPr>
          <a:r>
            <a:rPr lang="fr-FR" sz="1400" kern="1200" dirty="0" smtClean="0"/>
            <a:t>DOCUMENT  écrit qui décrit et coordonne   les modalités  de scolarisation </a:t>
          </a:r>
          <a:endParaRPr lang="fr-FR" sz="1400" kern="1200" dirty="0"/>
        </a:p>
        <a:p>
          <a:pPr marL="114300" lvl="1" indent="-114300" algn="l" defTabSz="622300">
            <a:lnSpc>
              <a:spcPct val="90000"/>
            </a:lnSpc>
            <a:spcBef>
              <a:spcPct val="0"/>
            </a:spcBef>
            <a:spcAft>
              <a:spcPct val="15000"/>
            </a:spcAft>
            <a:buChar char="••"/>
          </a:pPr>
          <a:r>
            <a:rPr lang="fr-FR" sz="1400" kern="1200" dirty="0" smtClean="0"/>
            <a:t>Évaluation des besoins  de l’élève pour penser des compensations et  des adaptations  pour sa scolarisation</a:t>
          </a:r>
          <a:endParaRPr lang="fr-FR" sz="1400" kern="1200" dirty="0"/>
        </a:p>
        <a:p>
          <a:pPr marL="114300" lvl="1" indent="-114300" algn="l" defTabSz="622300">
            <a:lnSpc>
              <a:spcPct val="90000"/>
            </a:lnSpc>
            <a:spcBef>
              <a:spcPct val="0"/>
            </a:spcBef>
            <a:spcAft>
              <a:spcPct val="15000"/>
            </a:spcAft>
            <a:buChar char="••"/>
          </a:pPr>
          <a:r>
            <a:rPr lang="fr-FR" sz="1400" kern="1200" dirty="0" smtClean="0"/>
            <a:t>Document qui est présenté  à la famille et signé  </a:t>
          </a:r>
          <a:endParaRPr lang="fr-FR" sz="1400" kern="1200" dirty="0"/>
        </a:p>
        <a:p>
          <a:pPr marL="114300" lvl="1" indent="-114300" algn="l" defTabSz="622300">
            <a:lnSpc>
              <a:spcPct val="90000"/>
            </a:lnSpc>
            <a:spcBef>
              <a:spcPct val="0"/>
            </a:spcBef>
            <a:spcAft>
              <a:spcPct val="15000"/>
            </a:spcAft>
            <a:buChar char="••"/>
          </a:pPr>
          <a:endParaRPr lang="fr-FR" sz="1400" kern="1200" dirty="0"/>
        </a:p>
      </dsp:txBody>
      <dsp:txXfrm rot="5400000">
        <a:off x="2808833" y="877886"/>
        <a:ext cx="2611933" cy="2633663"/>
      </dsp:txXfrm>
    </dsp:sp>
    <dsp:sp modelId="{E7DF8186-4681-4519-AACD-9E74F314ED5F}">
      <dsp:nvSpPr>
        <dsp:cNvPr id="0" name=""/>
        <dsp:cNvSpPr/>
      </dsp:nvSpPr>
      <dsp:spPr>
        <a:xfrm rot="16200000">
          <a:off x="4727910" y="888751"/>
          <a:ext cx="4389437" cy="2611933"/>
        </a:xfrm>
        <a:prstGeom prst="flowChartManualOperation">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0" rIns="116490" bIns="0" numCol="1" spcCol="1270" anchor="t" anchorCtr="0">
          <a:noAutofit/>
        </a:bodyPr>
        <a:lstStyle/>
        <a:p>
          <a:pPr lvl="0" algn="l" defTabSz="800100">
            <a:lnSpc>
              <a:spcPct val="90000"/>
            </a:lnSpc>
            <a:spcBef>
              <a:spcPct val="0"/>
            </a:spcBef>
            <a:spcAft>
              <a:spcPct val="35000"/>
            </a:spcAft>
          </a:pPr>
          <a:r>
            <a:rPr lang="fr-FR" sz="1800" kern="1200" dirty="0" smtClean="0"/>
            <a:t>La procédure </a:t>
          </a:r>
          <a:endParaRPr lang="fr-FR" sz="1800" kern="1200" dirty="0"/>
        </a:p>
        <a:p>
          <a:pPr marL="114300" lvl="1" indent="-114300" algn="l" defTabSz="622300">
            <a:lnSpc>
              <a:spcPct val="90000"/>
            </a:lnSpc>
            <a:spcBef>
              <a:spcPct val="0"/>
            </a:spcBef>
            <a:spcAft>
              <a:spcPct val="15000"/>
            </a:spcAft>
            <a:buChar char="••"/>
          </a:pPr>
          <a:r>
            <a:rPr lang="fr-FR" sz="1400" kern="1200" dirty="0" smtClean="0"/>
            <a:t>Famille porteuse de la demande  auprès de la MDPH </a:t>
          </a:r>
          <a:endParaRPr lang="fr-FR" sz="1400" kern="1200" dirty="0"/>
        </a:p>
        <a:p>
          <a:pPr marL="114300" lvl="1" indent="-114300" algn="l" defTabSz="622300">
            <a:lnSpc>
              <a:spcPct val="90000"/>
            </a:lnSpc>
            <a:spcBef>
              <a:spcPct val="0"/>
            </a:spcBef>
            <a:spcAft>
              <a:spcPct val="15000"/>
            </a:spcAft>
            <a:buChar char="••"/>
          </a:pPr>
          <a:r>
            <a:rPr lang="fr-FR" sz="1400" kern="1200" dirty="0" smtClean="0"/>
            <a:t>EPE (équipe pluridisciplinaire  d’évaluation) élabore le PPS  puis la transmet  à la CDA qui statue sur  l’orientation et le plan de compensation.</a:t>
          </a:r>
          <a:endParaRPr lang="fr-FR" sz="1400" kern="1200" dirty="0"/>
        </a:p>
        <a:p>
          <a:pPr marL="114300" lvl="1" indent="-114300" algn="l" defTabSz="622300">
            <a:lnSpc>
              <a:spcPct val="90000"/>
            </a:lnSpc>
            <a:spcBef>
              <a:spcPct val="0"/>
            </a:spcBef>
            <a:spcAft>
              <a:spcPct val="15000"/>
            </a:spcAft>
            <a:buChar char="••"/>
          </a:pPr>
          <a:endParaRPr lang="fr-FR" sz="1400" kern="1200"/>
        </a:p>
      </dsp:txBody>
      <dsp:txXfrm rot="5400000">
        <a:off x="5616662" y="877886"/>
        <a:ext cx="2611933" cy="26336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8ADE65-4584-4982-BEAE-4230DD1372AB}">
      <dsp:nvSpPr>
        <dsp:cNvPr id="0" name=""/>
        <dsp:cNvSpPr/>
      </dsp:nvSpPr>
      <dsp:spPr>
        <a:xfrm>
          <a:off x="2168433" y="535"/>
          <a:ext cx="4937760" cy="208969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fr-FR" sz="1300" kern="1200" dirty="0" smtClean="0"/>
            <a:t>précise les aménagements et les adaptations </a:t>
          </a:r>
          <a:endParaRPr lang="fr-FR" sz="1300" kern="1200" dirty="0"/>
        </a:p>
        <a:p>
          <a:pPr marL="114300" lvl="1" indent="-114300" algn="l" defTabSz="577850">
            <a:lnSpc>
              <a:spcPct val="90000"/>
            </a:lnSpc>
            <a:spcBef>
              <a:spcPct val="0"/>
            </a:spcBef>
            <a:spcAft>
              <a:spcPct val="15000"/>
            </a:spcAft>
            <a:buChar char="••"/>
          </a:pPr>
          <a:endParaRPr lang="fr-FR" sz="1300" kern="1200" dirty="0"/>
        </a:p>
        <a:p>
          <a:pPr marL="114300" lvl="1" indent="-114300" algn="l" defTabSz="577850">
            <a:lnSpc>
              <a:spcPct val="90000"/>
            </a:lnSpc>
            <a:spcBef>
              <a:spcPct val="0"/>
            </a:spcBef>
            <a:spcAft>
              <a:spcPct val="15000"/>
            </a:spcAft>
            <a:buChar char="••"/>
          </a:pPr>
          <a:endParaRPr lang="fr-FR" sz="1300" kern="1200" dirty="0"/>
        </a:p>
        <a:p>
          <a:pPr marL="114300" lvl="1" indent="-114300" algn="l" defTabSz="577850">
            <a:lnSpc>
              <a:spcPct val="90000"/>
            </a:lnSpc>
            <a:spcBef>
              <a:spcPct val="0"/>
            </a:spcBef>
            <a:spcAft>
              <a:spcPct val="15000"/>
            </a:spcAft>
            <a:buChar char="••"/>
          </a:pPr>
          <a:r>
            <a:rPr lang="fr-FR" sz="1300" kern="1200" dirty="0" smtClean="0"/>
            <a:t>Comporte les informations à la mise en œuvre de la scolarisation </a:t>
          </a:r>
          <a:endParaRPr lang="fr-FR" sz="1300" kern="1200" dirty="0"/>
        </a:p>
        <a:p>
          <a:pPr marL="114300" lvl="1" indent="-114300" algn="l" defTabSz="577850">
            <a:lnSpc>
              <a:spcPct val="90000"/>
            </a:lnSpc>
            <a:spcBef>
              <a:spcPct val="0"/>
            </a:spcBef>
            <a:spcAft>
              <a:spcPct val="15000"/>
            </a:spcAft>
            <a:buChar char="••"/>
          </a:pPr>
          <a:endParaRPr lang="fr-FR" sz="1300" kern="1200" dirty="0"/>
        </a:p>
        <a:p>
          <a:pPr marL="114300" lvl="1" indent="-114300" algn="l" defTabSz="577850">
            <a:lnSpc>
              <a:spcPct val="90000"/>
            </a:lnSpc>
            <a:spcBef>
              <a:spcPct val="0"/>
            </a:spcBef>
            <a:spcAft>
              <a:spcPct val="15000"/>
            </a:spcAft>
            <a:buChar char="••"/>
          </a:pPr>
          <a:r>
            <a:rPr lang="fr-FR" sz="1300" kern="1200" dirty="0" smtClean="0"/>
            <a:t>Aménagements pour les examens</a:t>
          </a:r>
          <a:endParaRPr lang="fr-FR" sz="1300" kern="1200" dirty="0"/>
        </a:p>
      </dsp:txBody>
      <dsp:txXfrm>
        <a:off x="2168433" y="261747"/>
        <a:ext cx="4154124" cy="1567273"/>
      </dsp:txXfrm>
    </dsp:sp>
    <dsp:sp modelId="{9AA1FE60-958A-42E3-A6E7-0528D70B8831}">
      <dsp:nvSpPr>
        <dsp:cNvPr id="0" name=""/>
        <dsp:cNvSpPr/>
      </dsp:nvSpPr>
      <dsp:spPr>
        <a:xfrm>
          <a:off x="1123406" y="535"/>
          <a:ext cx="1045027" cy="2089697"/>
        </a:xfrm>
        <a:prstGeom prst="roundRect">
          <a:avLst/>
        </a:prstGeom>
        <a:gradFill flip="none" rotWithShape="0">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81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kern="1200" dirty="0" smtClean="0"/>
            <a:t>Ce que permet le PPS </a:t>
          </a:r>
          <a:endParaRPr lang="fr-FR" sz="2000" kern="1200" dirty="0"/>
        </a:p>
      </dsp:txBody>
      <dsp:txXfrm>
        <a:off x="1174420" y="51549"/>
        <a:ext cx="942999" cy="1987669"/>
      </dsp:txXfrm>
    </dsp:sp>
    <dsp:sp modelId="{A8AF46CA-ECE9-497E-846C-77A70785F777}">
      <dsp:nvSpPr>
        <dsp:cNvPr id="0" name=""/>
        <dsp:cNvSpPr/>
      </dsp:nvSpPr>
      <dsp:spPr>
        <a:xfrm>
          <a:off x="3291839" y="2299203"/>
          <a:ext cx="4937760" cy="208969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fr-FR" sz="1300" kern="1200" dirty="0" smtClean="0"/>
            <a:t>L’enseignant référent organise une fois par an une équipe de suivi de scolarisation;</a:t>
          </a:r>
          <a:endParaRPr lang="fr-FR" sz="1300" kern="1200" dirty="0"/>
        </a:p>
        <a:p>
          <a:pPr marL="114300" lvl="1" indent="-114300" algn="l" defTabSz="577850">
            <a:lnSpc>
              <a:spcPct val="90000"/>
            </a:lnSpc>
            <a:spcBef>
              <a:spcPct val="0"/>
            </a:spcBef>
            <a:spcAft>
              <a:spcPct val="15000"/>
            </a:spcAft>
            <a:buChar char="••"/>
          </a:pPr>
          <a:endParaRPr lang="fr-FR" sz="1300" kern="1200" dirty="0"/>
        </a:p>
        <a:p>
          <a:pPr marL="114300" lvl="1" indent="-114300" algn="l" defTabSz="577850">
            <a:lnSpc>
              <a:spcPct val="90000"/>
            </a:lnSpc>
            <a:spcBef>
              <a:spcPct val="0"/>
            </a:spcBef>
            <a:spcAft>
              <a:spcPct val="15000"/>
            </a:spcAft>
            <a:buChar char="••"/>
          </a:pPr>
          <a:r>
            <a:rPr lang="fr-FR" sz="1300" kern="1200" dirty="0" smtClean="0"/>
            <a:t>Un document officiel est renseigné lors de cette réunion afin d’anticiper la continuité de la scolarisation  </a:t>
          </a:r>
          <a:endParaRPr lang="fr-FR" sz="1300" kern="1200" dirty="0"/>
        </a:p>
        <a:p>
          <a:pPr marL="114300" lvl="1" indent="-114300" algn="l" defTabSz="577850">
            <a:lnSpc>
              <a:spcPct val="90000"/>
            </a:lnSpc>
            <a:spcBef>
              <a:spcPct val="0"/>
            </a:spcBef>
            <a:spcAft>
              <a:spcPct val="15000"/>
            </a:spcAft>
            <a:buChar char="••"/>
          </a:pPr>
          <a:endParaRPr lang="fr-FR" sz="1300" kern="1200" dirty="0"/>
        </a:p>
        <a:p>
          <a:pPr marL="114300" lvl="1" indent="-114300" algn="l" defTabSz="577850">
            <a:lnSpc>
              <a:spcPct val="90000"/>
            </a:lnSpc>
            <a:spcBef>
              <a:spcPct val="0"/>
            </a:spcBef>
            <a:spcAft>
              <a:spcPct val="15000"/>
            </a:spcAft>
            <a:buChar char="••"/>
          </a:pPr>
          <a:endParaRPr lang="fr-FR" sz="1300" kern="1200" dirty="0"/>
        </a:p>
      </dsp:txBody>
      <dsp:txXfrm>
        <a:off x="3291839" y="2560415"/>
        <a:ext cx="4154124" cy="1567273"/>
      </dsp:txXfrm>
    </dsp:sp>
    <dsp:sp modelId="{C5D39735-286C-417C-A55B-F238161EC222}">
      <dsp:nvSpPr>
        <dsp:cNvPr id="0" name=""/>
        <dsp:cNvSpPr/>
      </dsp:nvSpPr>
      <dsp:spPr>
        <a:xfrm>
          <a:off x="0" y="2299203"/>
          <a:ext cx="3291840" cy="2089697"/>
        </a:xfrm>
        <a:prstGeom prst="roundRect">
          <a:avLst/>
        </a:prstGeom>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81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kern="1200" dirty="0" smtClean="0"/>
            <a:t>L’ESS </a:t>
          </a:r>
        </a:p>
        <a:p>
          <a:pPr lvl="0" algn="ctr" defTabSz="889000">
            <a:lnSpc>
              <a:spcPct val="90000"/>
            </a:lnSpc>
            <a:spcBef>
              <a:spcPct val="0"/>
            </a:spcBef>
            <a:spcAft>
              <a:spcPct val="35000"/>
            </a:spcAft>
          </a:pPr>
          <a:r>
            <a:rPr lang="fr-FR" sz="2000" kern="1200" dirty="0" smtClean="0"/>
            <a:t>LE   GEVASCO </a:t>
          </a:r>
          <a:endParaRPr lang="fr-FR" sz="2000" kern="1200" dirty="0"/>
        </a:p>
      </dsp:txBody>
      <dsp:txXfrm>
        <a:off x="102011" y="2401214"/>
        <a:ext cx="3087818" cy="18856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81D731-532D-477D-957C-CE3E4D0985C4}">
      <dsp:nvSpPr>
        <dsp:cNvPr id="0" name=""/>
        <dsp:cNvSpPr/>
      </dsp:nvSpPr>
      <dsp:spPr>
        <a:xfrm rot="16200000">
          <a:off x="-887747" y="888751"/>
          <a:ext cx="4389437" cy="2611933"/>
        </a:xfrm>
        <a:prstGeom prst="flowChartManualOperation">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0" tIns="0" rIns="89455" bIns="0" numCol="1" spcCol="1270" anchor="t" anchorCtr="0">
          <a:noAutofit/>
        </a:bodyPr>
        <a:lstStyle/>
        <a:p>
          <a:pPr lvl="0" algn="l" defTabSz="622300">
            <a:lnSpc>
              <a:spcPct val="90000"/>
            </a:lnSpc>
            <a:spcBef>
              <a:spcPct val="0"/>
            </a:spcBef>
            <a:spcAft>
              <a:spcPct val="35000"/>
            </a:spcAft>
          </a:pPr>
          <a:r>
            <a:rPr lang="fr-FR" sz="1400" kern="1200" dirty="0" smtClean="0"/>
            <a:t>Les élèves concernés </a:t>
          </a:r>
          <a:endParaRPr lang="fr-FR" sz="1400" kern="1200" dirty="0"/>
        </a:p>
        <a:p>
          <a:pPr marL="57150" lvl="1" indent="-57150" algn="l" defTabSz="488950">
            <a:lnSpc>
              <a:spcPct val="90000"/>
            </a:lnSpc>
            <a:spcBef>
              <a:spcPct val="0"/>
            </a:spcBef>
            <a:spcAft>
              <a:spcPct val="15000"/>
            </a:spcAft>
            <a:buChar char="••"/>
          </a:pPr>
          <a:r>
            <a:rPr lang="fr-FR" sz="1100" kern="1200" dirty="0" smtClean="0"/>
            <a:t>Qui présentent des difficultés scolaires durables  en raison d’un trouble  des apprentissages</a:t>
          </a:r>
          <a:endParaRPr lang="fr-FR" sz="1100" kern="1200" dirty="0"/>
        </a:p>
        <a:p>
          <a:pPr marL="57150" lvl="1" indent="-57150" algn="l" defTabSz="488950">
            <a:lnSpc>
              <a:spcPct val="90000"/>
            </a:lnSpc>
            <a:spcBef>
              <a:spcPct val="0"/>
            </a:spcBef>
            <a:spcAft>
              <a:spcPct val="15000"/>
            </a:spcAft>
            <a:buChar char="••"/>
          </a:pPr>
          <a:r>
            <a:rPr lang="fr-FR" sz="1100" kern="1200" dirty="0" smtClean="0"/>
            <a:t> </a:t>
          </a:r>
          <a:endParaRPr lang="fr-FR" sz="1100" kern="1200" dirty="0"/>
        </a:p>
        <a:p>
          <a:pPr marL="57150" lvl="1" indent="-57150" algn="l" defTabSz="488950">
            <a:lnSpc>
              <a:spcPct val="90000"/>
            </a:lnSpc>
            <a:spcBef>
              <a:spcPct val="0"/>
            </a:spcBef>
            <a:spcAft>
              <a:spcPct val="15000"/>
            </a:spcAft>
            <a:buChar char="••"/>
          </a:pPr>
          <a:r>
            <a:rPr lang="fr-FR" sz="1100" kern="1200" dirty="0" smtClean="0"/>
            <a:t>Bénéficie d’aménagements et d’adaptations de nature pédagogiques </a:t>
          </a:r>
          <a:endParaRPr lang="fr-FR" sz="1100" kern="1200" dirty="0"/>
        </a:p>
        <a:p>
          <a:pPr marL="57150" lvl="1" indent="-57150" algn="l" defTabSz="488950">
            <a:lnSpc>
              <a:spcPct val="90000"/>
            </a:lnSpc>
            <a:spcBef>
              <a:spcPct val="0"/>
            </a:spcBef>
            <a:spcAft>
              <a:spcPct val="15000"/>
            </a:spcAft>
            <a:buChar char="••"/>
          </a:pPr>
          <a:endParaRPr lang="fr-FR" sz="1100" kern="1200" dirty="0"/>
        </a:p>
      </dsp:txBody>
      <dsp:txXfrm rot="5400000">
        <a:off x="1005" y="877886"/>
        <a:ext cx="2611933" cy="2633663"/>
      </dsp:txXfrm>
    </dsp:sp>
    <dsp:sp modelId="{D0D2B19E-D5D7-43A5-9EF9-82225336F50D}">
      <dsp:nvSpPr>
        <dsp:cNvPr id="0" name=""/>
        <dsp:cNvSpPr/>
      </dsp:nvSpPr>
      <dsp:spPr>
        <a:xfrm rot="16200000">
          <a:off x="1920081" y="888751"/>
          <a:ext cx="4389437" cy="2611933"/>
        </a:xfrm>
        <a:prstGeom prst="flowChartManualOperation">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0" tIns="0" rIns="89455" bIns="0" numCol="1" spcCol="1270" anchor="ctr" anchorCtr="0">
          <a:noAutofit/>
        </a:bodyPr>
        <a:lstStyle/>
        <a:p>
          <a:pPr lvl="0" algn="ctr" defTabSz="622300">
            <a:lnSpc>
              <a:spcPct val="90000"/>
            </a:lnSpc>
            <a:spcBef>
              <a:spcPct val="0"/>
            </a:spcBef>
            <a:spcAft>
              <a:spcPct val="35000"/>
            </a:spcAft>
          </a:pPr>
          <a:r>
            <a:rPr lang="fr-FR" sz="1400" kern="1200" dirty="0" smtClean="0"/>
            <a:t>Les objectifs du PAP</a:t>
          </a:r>
        </a:p>
        <a:p>
          <a:pPr lvl="0" algn="ctr" defTabSz="622300">
            <a:lnSpc>
              <a:spcPct val="90000"/>
            </a:lnSpc>
            <a:spcBef>
              <a:spcPct val="0"/>
            </a:spcBef>
            <a:spcAft>
              <a:spcPct val="35000"/>
            </a:spcAft>
          </a:pPr>
          <a:r>
            <a:rPr lang="fr-FR" sz="1400" kern="1200" dirty="0" smtClean="0"/>
            <a:t>Document normalisé écrit qui vise  à répondre aux difficultés scolaires </a:t>
          </a:r>
        </a:p>
        <a:p>
          <a:pPr lvl="0" algn="ctr" defTabSz="622300">
            <a:lnSpc>
              <a:spcPct val="90000"/>
            </a:lnSpc>
            <a:spcBef>
              <a:spcPct val="0"/>
            </a:spcBef>
            <a:spcAft>
              <a:spcPct val="35000"/>
            </a:spcAft>
          </a:pPr>
          <a:endParaRPr lang="fr-FR" sz="1400" kern="1200" dirty="0" smtClean="0"/>
        </a:p>
        <a:p>
          <a:pPr lvl="0" algn="ctr" defTabSz="622300">
            <a:lnSpc>
              <a:spcPct val="90000"/>
            </a:lnSpc>
            <a:spcBef>
              <a:spcPct val="0"/>
            </a:spcBef>
            <a:spcAft>
              <a:spcPct val="35000"/>
            </a:spcAft>
          </a:pPr>
          <a:r>
            <a:rPr lang="fr-FR" sz="1400" kern="1200" dirty="0" smtClean="0"/>
            <a:t>Révisé  tous les ans </a:t>
          </a:r>
        </a:p>
        <a:p>
          <a:pPr lvl="0" algn="ctr" defTabSz="622300">
            <a:lnSpc>
              <a:spcPct val="90000"/>
            </a:lnSpc>
            <a:spcBef>
              <a:spcPct val="0"/>
            </a:spcBef>
            <a:spcAft>
              <a:spcPct val="35000"/>
            </a:spcAft>
          </a:pPr>
          <a:endParaRPr lang="fr-FR" sz="1400" kern="1200" dirty="0" smtClean="0"/>
        </a:p>
        <a:p>
          <a:pPr lvl="0" algn="ctr" defTabSz="622300">
            <a:lnSpc>
              <a:spcPct val="90000"/>
            </a:lnSpc>
            <a:spcBef>
              <a:spcPct val="0"/>
            </a:spcBef>
            <a:spcAft>
              <a:spcPct val="35000"/>
            </a:spcAft>
          </a:pPr>
          <a:r>
            <a:rPr lang="fr-FR" sz="1400" kern="1200" dirty="0" smtClean="0"/>
            <a:t>Outil de suivi qui vise à assurer  une continuité des aménagements </a:t>
          </a:r>
          <a:endParaRPr lang="fr-FR" sz="1400" kern="1200" dirty="0"/>
        </a:p>
      </dsp:txBody>
      <dsp:txXfrm rot="5400000">
        <a:off x="2808833" y="877886"/>
        <a:ext cx="2611933" cy="2633663"/>
      </dsp:txXfrm>
    </dsp:sp>
    <dsp:sp modelId="{AF2141D4-C6C9-44FA-982C-D7B5D0A197FA}">
      <dsp:nvSpPr>
        <dsp:cNvPr id="0" name=""/>
        <dsp:cNvSpPr/>
      </dsp:nvSpPr>
      <dsp:spPr>
        <a:xfrm rot="16200000">
          <a:off x="4727910" y="888751"/>
          <a:ext cx="4389437" cy="2611933"/>
        </a:xfrm>
        <a:prstGeom prst="flowChartManualOperation">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0" tIns="0" rIns="89455" bIns="0" numCol="1" spcCol="1270" anchor="t" anchorCtr="0">
          <a:noAutofit/>
        </a:bodyPr>
        <a:lstStyle/>
        <a:p>
          <a:pPr lvl="0" algn="l" defTabSz="622300">
            <a:lnSpc>
              <a:spcPct val="90000"/>
            </a:lnSpc>
            <a:spcBef>
              <a:spcPct val="0"/>
            </a:spcBef>
            <a:spcAft>
              <a:spcPct val="35000"/>
            </a:spcAft>
          </a:pPr>
          <a:r>
            <a:rPr lang="fr-FR" sz="1400" kern="1200" dirty="0" smtClean="0"/>
            <a:t>La procédure </a:t>
          </a:r>
        </a:p>
        <a:p>
          <a:pPr lvl="0" algn="l" defTabSz="622300">
            <a:lnSpc>
              <a:spcPct val="90000"/>
            </a:lnSpc>
            <a:spcBef>
              <a:spcPct val="0"/>
            </a:spcBef>
            <a:spcAft>
              <a:spcPct val="35000"/>
            </a:spcAft>
          </a:pPr>
          <a:r>
            <a:rPr lang="fr-FR" sz="1400" kern="1200" dirty="0" smtClean="0"/>
            <a:t>Proposition conseil de classe ou d’école  accord de la famille </a:t>
          </a:r>
        </a:p>
        <a:p>
          <a:pPr lvl="0" algn="l" defTabSz="622300">
            <a:lnSpc>
              <a:spcPct val="90000"/>
            </a:lnSpc>
            <a:spcBef>
              <a:spcPct val="0"/>
            </a:spcBef>
            <a:spcAft>
              <a:spcPct val="35000"/>
            </a:spcAft>
          </a:pPr>
          <a:r>
            <a:rPr lang="fr-FR" sz="1400" kern="1200" dirty="0" smtClean="0"/>
            <a:t>Constat des troubles  (médecin scolaire rend un avis ) </a:t>
          </a:r>
        </a:p>
        <a:p>
          <a:pPr lvl="0" algn="l" defTabSz="622300">
            <a:lnSpc>
              <a:spcPct val="90000"/>
            </a:lnSpc>
            <a:spcBef>
              <a:spcPct val="0"/>
            </a:spcBef>
            <a:spcAft>
              <a:spcPct val="35000"/>
            </a:spcAft>
          </a:pPr>
          <a:r>
            <a:rPr lang="fr-FR" sz="1400" kern="1200" dirty="0" smtClean="0"/>
            <a:t>Élaboration par l’équipe pédagogique </a:t>
          </a:r>
        </a:p>
        <a:p>
          <a:pPr lvl="0" algn="l" defTabSz="622300">
            <a:lnSpc>
              <a:spcPct val="90000"/>
            </a:lnSpc>
            <a:spcBef>
              <a:spcPct val="0"/>
            </a:spcBef>
            <a:spcAft>
              <a:spcPct val="35000"/>
            </a:spcAft>
          </a:pPr>
          <a:r>
            <a:rPr lang="fr-FR" sz="1400" kern="1200" dirty="0" smtClean="0"/>
            <a:t>Mise en œuvre du suivi par  le PP qui coordonne  avec ses collègues </a:t>
          </a:r>
          <a:endParaRPr lang="fr-FR" sz="1400" kern="1200" dirty="0"/>
        </a:p>
        <a:p>
          <a:pPr marL="57150" lvl="1" indent="-57150" algn="l" defTabSz="488950">
            <a:lnSpc>
              <a:spcPct val="90000"/>
            </a:lnSpc>
            <a:spcBef>
              <a:spcPct val="0"/>
            </a:spcBef>
            <a:spcAft>
              <a:spcPct val="15000"/>
            </a:spcAft>
            <a:buChar char="••"/>
          </a:pPr>
          <a:endParaRPr lang="fr-FR" sz="1100" kern="1200" dirty="0"/>
        </a:p>
      </dsp:txBody>
      <dsp:txXfrm rot="5400000">
        <a:off x="5616662" y="877886"/>
        <a:ext cx="2611933" cy="263366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CEE5DF-0DF5-487A-8A8B-A07DABE7F215}">
      <dsp:nvSpPr>
        <dsp:cNvPr id="0" name=""/>
        <dsp:cNvSpPr/>
      </dsp:nvSpPr>
      <dsp:spPr>
        <a:xfrm rot="16200000">
          <a:off x="-1063873" y="1064617"/>
          <a:ext cx="4064000" cy="1934765"/>
        </a:xfrm>
        <a:prstGeom prst="flowChartManualOperation">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0" rIns="76200" bIns="0" numCol="1" spcCol="1270" anchor="ctr" anchorCtr="0">
          <a:noAutofit/>
        </a:bodyPr>
        <a:lstStyle/>
        <a:p>
          <a:pPr lvl="0" algn="ctr" defTabSz="533400">
            <a:lnSpc>
              <a:spcPct val="90000"/>
            </a:lnSpc>
            <a:spcBef>
              <a:spcPct val="0"/>
            </a:spcBef>
            <a:spcAft>
              <a:spcPct val="35000"/>
            </a:spcAft>
          </a:pPr>
          <a:r>
            <a:rPr lang="fr-FR" sz="1200" kern="1200" dirty="0" smtClean="0"/>
            <a:t>Les élèves concernés </a:t>
          </a:r>
        </a:p>
        <a:p>
          <a:pPr lvl="0" algn="ctr" defTabSz="533400">
            <a:lnSpc>
              <a:spcPct val="90000"/>
            </a:lnSpc>
            <a:spcBef>
              <a:spcPct val="0"/>
            </a:spcBef>
            <a:spcAft>
              <a:spcPct val="35000"/>
            </a:spcAft>
          </a:pPr>
          <a:endParaRPr lang="fr-FR" sz="1200" kern="1200" dirty="0" smtClean="0"/>
        </a:p>
        <a:p>
          <a:pPr lvl="0" algn="ctr" defTabSz="533400">
            <a:lnSpc>
              <a:spcPct val="90000"/>
            </a:lnSpc>
            <a:spcBef>
              <a:spcPct val="0"/>
            </a:spcBef>
            <a:spcAft>
              <a:spcPct val="35000"/>
            </a:spcAft>
          </a:pPr>
          <a:r>
            <a:rPr lang="fr-FR" sz="1200" kern="1200" dirty="0" smtClean="0"/>
            <a:t>Risquent de ne pas maitriser les connaissances et les compétences  attendues à la fin d’un cycle  d’enseignement</a:t>
          </a:r>
        </a:p>
        <a:p>
          <a:pPr lvl="0" algn="ctr" defTabSz="533400">
            <a:lnSpc>
              <a:spcPct val="90000"/>
            </a:lnSpc>
            <a:spcBef>
              <a:spcPct val="0"/>
            </a:spcBef>
            <a:spcAft>
              <a:spcPct val="35000"/>
            </a:spcAft>
          </a:pPr>
          <a:r>
            <a:rPr lang="fr-FR" sz="1200" kern="1200" dirty="0" smtClean="0"/>
            <a:t>(socle commun </a:t>
          </a:r>
          <a:r>
            <a:rPr lang="fr-FR" sz="1000" kern="1200" dirty="0" smtClean="0"/>
            <a:t>) </a:t>
          </a:r>
          <a:endParaRPr lang="fr-FR" sz="1000" kern="1200" dirty="0"/>
        </a:p>
      </dsp:txBody>
      <dsp:txXfrm rot="5400000">
        <a:off x="744" y="812800"/>
        <a:ext cx="1934765" cy="2438400"/>
      </dsp:txXfrm>
    </dsp:sp>
    <dsp:sp modelId="{9E8E2DFA-DBB8-4836-BED7-1B5CF8B5D005}">
      <dsp:nvSpPr>
        <dsp:cNvPr id="0" name=""/>
        <dsp:cNvSpPr/>
      </dsp:nvSpPr>
      <dsp:spPr>
        <a:xfrm rot="16200000">
          <a:off x="1016000" y="1064617"/>
          <a:ext cx="4064000" cy="1934765"/>
        </a:xfrm>
        <a:prstGeom prst="flowChartManualOperation">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0" tIns="0" rIns="69850" bIns="0" numCol="1" spcCol="1270" anchor="t" anchorCtr="0">
          <a:noAutofit/>
        </a:bodyPr>
        <a:lstStyle/>
        <a:p>
          <a:pPr lvl="0" algn="l" defTabSz="444500">
            <a:lnSpc>
              <a:spcPct val="90000"/>
            </a:lnSpc>
            <a:spcBef>
              <a:spcPct val="0"/>
            </a:spcBef>
            <a:spcAft>
              <a:spcPct val="35000"/>
            </a:spcAft>
          </a:pPr>
          <a:r>
            <a:rPr lang="fr-FR" sz="1000" kern="1200" dirty="0" smtClean="0"/>
            <a:t>Les objectifs   </a:t>
          </a:r>
        </a:p>
        <a:p>
          <a:pPr lvl="0" algn="l" defTabSz="444500">
            <a:lnSpc>
              <a:spcPct val="90000"/>
            </a:lnSpc>
            <a:spcBef>
              <a:spcPct val="0"/>
            </a:spcBef>
            <a:spcAft>
              <a:spcPct val="35000"/>
            </a:spcAft>
          </a:pPr>
          <a:endParaRPr lang="fr-FR" sz="1000" kern="1200" dirty="0"/>
        </a:p>
        <a:p>
          <a:pPr marL="57150" lvl="1" indent="-57150" algn="l" defTabSz="488950">
            <a:lnSpc>
              <a:spcPct val="90000"/>
            </a:lnSpc>
            <a:spcBef>
              <a:spcPct val="0"/>
            </a:spcBef>
            <a:spcAft>
              <a:spcPct val="15000"/>
            </a:spcAft>
            <a:buChar char="••"/>
          </a:pPr>
          <a:r>
            <a:rPr lang="fr-FR" sz="1100" kern="1200" dirty="0" smtClean="0"/>
            <a:t>DOCUMENT  qui formalise  et coordonne les actions conçues pour répondre aux difficultés de l’élève </a:t>
          </a:r>
          <a:endParaRPr lang="fr-FR" sz="1100" kern="1200" dirty="0"/>
        </a:p>
        <a:p>
          <a:pPr marL="57150" lvl="1" indent="-57150" algn="l" defTabSz="488950">
            <a:lnSpc>
              <a:spcPct val="90000"/>
            </a:lnSpc>
            <a:spcBef>
              <a:spcPct val="0"/>
            </a:spcBef>
            <a:spcAft>
              <a:spcPct val="15000"/>
            </a:spcAft>
            <a:buChar char="••"/>
          </a:pPr>
          <a:endParaRPr lang="fr-FR" sz="1100" kern="1200" dirty="0"/>
        </a:p>
        <a:p>
          <a:pPr marL="57150" lvl="1" indent="-57150" algn="l" defTabSz="488950">
            <a:lnSpc>
              <a:spcPct val="90000"/>
            </a:lnSpc>
            <a:spcBef>
              <a:spcPct val="0"/>
            </a:spcBef>
            <a:spcAft>
              <a:spcPct val="15000"/>
            </a:spcAft>
            <a:buChar char="••"/>
          </a:pPr>
          <a:endParaRPr lang="fr-FR" sz="1100" kern="1200" dirty="0"/>
        </a:p>
        <a:p>
          <a:pPr marL="57150" lvl="1" indent="-57150" algn="l" defTabSz="488950">
            <a:lnSpc>
              <a:spcPct val="90000"/>
            </a:lnSpc>
            <a:spcBef>
              <a:spcPct val="0"/>
            </a:spcBef>
            <a:spcAft>
              <a:spcPct val="15000"/>
            </a:spcAft>
            <a:buChar char="••"/>
          </a:pPr>
          <a:r>
            <a:rPr lang="fr-FR" sz="1100" kern="1200" dirty="0" smtClean="0"/>
            <a:t>Accompagnement pédagogique différencié et aides spécialisés complémentaires</a:t>
          </a:r>
          <a:endParaRPr lang="fr-FR" sz="1100" kern="1200" dirty="0"/>
        </a:p>
      </dsp:txBody>
      <dsp:txXfrm rot="5400000">
        <a:off x="2080617" y="812800"/>
        <a:ext cx="1934765" cy="2438400"/>
      </dsp:txXfrm>
    </dsp:sp>
    <dsp:sp modelId="{B0B6BBD1-6B04-4426-BDA5-97093215F66B}">
      <dsp:nvSpPr>
        <dsp:cNvPr id="0" name=""/>
        <dsp:cNvSpPr/>
      </dsp:nvSpPr>
      <dsp:spPr>
        <a:xfrm rot="16200000">
          <a:off x="3095873" y="1064617"/>
          <a:ext cx="4064000" cy="1934765"/>
        </a:xfrm>
        <a:prstGeom prst="flowChartManualOperation">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0" tIns="0" rIns="63004" bIns="0" numCol="1" spcCol="1270" anchor="t" anchorCtr="0">
          <a:noAutofit/>
        </a:bodyPr>
        <a:lstStyle/>
        <a:p>
          <a:pPr lvl="0" algn="l" defTabSz="444500">
            <a:lnSpc>
              <a:spcPct val="90000"/>
            </a:lnSpc>
            <a:spcBef>
              <a:spcPct val="0"/>
            </a:spcBef>
            <a:spcAft>
              <a:spcPct val="35000"/>
            </a:spcAft>
          </a:pPr>
          <a:r>
            <a:rPr lang="fr-FR" sz="1000" kern="1200" dirty="0" smtClean="0"/>
            <a:t>Procédure </a:t>
          </a:r>
        </a:p>
        <a:p>
          <a:pPr lvl="0" algn="l" defTabSz="444500">
            <a:lnSpc>
              <a:spcPct val="90000"/>
            </a:lnSpc>
            <a:spcBef>
              <a:spcPct val="0"/>
            </a:spcBef>
            <a:spcAft>
              <a:spcPct val="35000"/>
            </a:spcAft>
          </a:pPr>
          <a:r>
            <a:rPr lang="fr-FR" sz="1000" kern="1200" dirty="0" smtClean="0"/>
            <a:t>Mise en place par  directeur d’école ou chef d’établissement à l’initiative des équipes pédagogiques </a:t>
          </a:r>
        </a:p>
        <a:p>
          <a:pPr lvl="0" algn="l" defTabSz="444500">
            <a:lnSpc>
              <a:spcPct val="90000"/>
            </a:lnSpc>
            <a:spcBef>
              <a:spcPct val="0"/>
            </a:spcBef>
            <a:spcAft>
              <a:spcPct val="35000"/>
            </a:spcAft>
          </a:pPr>
          <a:r>
            <a:rPr lang="fr-FR" sz="1000" kern="1200" dirty="0" smtClean="0"/>
            <a:t>Bilan  diagnostic établi par enseignants </a:t>
          </a:r>
        </a:p>
        <a:p>
          <a:pPr marL="0" marR="0" lvl="0" indent="0" algn="l" defTabSz="914400" eaLnBrk="1" fontAlgn="auto" latinLnBrk="0" hangingPunct="1">
            <a:lnSpc>
              <a:spcPct val="100000"/>
            </a:lnSpc>
            <a:spcBef>
              <a:spcPct val="0"/>
            </a:spcBef>
            <a:spcAft>
              <a:spcPts val="0"/>
            </a:spcAft>
            <a:buClrTx/>
            <a:buSzTx/>
            <a:buFontTx/>
            <a:buNone/>
            <a:tabLst/>
            <a:defRPr/>
          </a:pPr>
          <a:r>
            <a:rPr lang="fr-FR" sz="1000" kern="1200" dirty="0" smtClean="0"/>
            <a:t>Actions menées pour atteindre des compétences  précises </a:t>
          </a:r>
        </a:p>
        <a:p>
          <a:pPr lvl="0" algn="l" defTabSz="444500">
            <a:lnSpc>
              <a:spcPct val="90000"/>
            </a:lnSpc>
            <a:spcBef>
              <a:spcPct val="0"/>
            </a:spcBef>
            <a:spcAft>
              <a:spcPct val="35000"/>
            </a:spcAft>
          </a:pPr>
          <a:endParaRPr lang="fr-FR" sz="1000" kern="1200" dirty="0" smtClean="0"/>
        </a:p>
        <a:p>
          <a:pPr lvl="0" algn="l" defTabSz="444500">
            <a:lnSpc>
              <a:spcPct val="90000"/>
            </a:lnSpc>
            <a:spcBef>
              <a:spcPct val="0"/>
            </a:spcBef>
            <a:spcAft>
              <a:spcPct val="35000"/>
            </a:spcAft>
          </a:pPr>
          <a:r>
            <a:rPr lang="fr-FR" sz="1000" kern="1200" dirty="0" smtClean="0"/>
            <a:t>Aides par le RASED ou enseignants de UPE2A à la mise en </a:t>
          </a:r>
          <a:r>
            <a:rPr lang="fr-FR" sz="1000" kern="1200" dirty="0" err="1" smtClean="0"/>
            <a:t>oeuvre</a:t>
          </a:r>
          <a:r>
            <a:rPr lang="fr-FR" sz="1000" kern="1200" dirty="0" smtClean="0"/>
            <a:t> </a:t>
          </a:r>
        </a:p>
        <a:p>
          <a:pPr marL="57150" lvl="1" indent="0" algn="l" defTabSz="355600">
            <a:lnSpc>
              <a:spcPct val="90000"/>
            </a:lnSpc>
            <a:spcBef>
              <a:spcPct val="0"/>
            </a:spcBef>
            <a:spcAft>
              <a:spcPct val="15000"/>
            </a:spcAft>
            <a:buChar char="••"/>
          </a:pPr>
          <a:endParaRPr lang="fr-FR" sz="800" kern="1200" dirty="0"/>
        </a:p>
        <a:p>
          <a:pPr marL="57150" lvl="1" indent="0" algn="l" defTabSz="355600">
            <a:lnSpc>
              <a:spcPct val="90000"/>
            </a:lnSpc>
            <a:spcBef>
              <a:spcPct val="0"/>
            </a:spcBef>
            <a:spcAft>
              <a:spcPct val="15000"/>
            </a:spcAft>
            <a:buChar char="••"/>
          </a:pPr>
          <a:endParaRPr lang="fr-FR" sz="800" kern="1200" dirty="0"/>
        </a:p>
      </dsp:txBody>
      <dsp:txXfrm rot="5400000">
        <a:off x="4160490" y="812800"/>
        <a:ext cx="1934765" cy="24384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5A350C-5E9B-49A0-AC23-A81AD4668A82}">
      <dsp:nvSpPr>
        <dsp:cNvPr id="0" name=""/>
        <dsp:cNvSpPr/>
      </dsp:nvSpPr>
      <dsp:spPr>
        <a:xfrm>
          <a:off x="2860773" y="535"/>
          <a:ext cx="4937760" cy="2089697"/>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fr-FR" sz="2100" kern="1200" dirty="0" smtClean="0"/>
            <a:t>Accompagnement pédagogique différencié  pour surmonter les difficultés et garantir des progrès </a:t>
          </a:r>
          <a:endParaRPr lang="fr-FR" sz="2100" kern="1200" dirty="0"/>
        </a:p>
        <a:p>
          <a:pPr marL="228600" lvl="1" indent="-228600" algn="l" defTabSz="933450">
            <a:lnSpc>
              <a:spcPct val="90000"/>
            </a:lnSpc>
            <a:spcBef>
              <a:spcPct val="0"/>
            </a:spcBef>
            <a:spcAft>
              <a:spcPct val="15000"/>
            </a:spcAft>
            <a:buChar char="••"/>
          </a:pPr>
          <a:r>
            <a:rPr lang="fr-FR" sz="2100" kern="1200" dirty="0" smtClean="0"/>
            <a:t>Optimiser une </a:t>
          </a:r>
          <a:r>
            <a:rPr lang="fr-FR" sz="2400" b="1" kern="1200" dirty="0" smtClean="0"/>
            <a:t>cohérence</a:t>
          </a:r>
          <a:r>
            <a:rPr lang="fr-FR" sz="2100" kern="1200" dirty="0" smtClean="0"/>
            <a:t> , ce n’est pas un dispositif </a:t>
          </a:r>
          <a:endParaRPr lang="fr-FR" sz="2100" kern="1200" dirty="0"/>
        </a:p>
      </dsp:txBody>
      <dsp:txXfrm>
        <a:off x="2860773" y="261747"/>
        <a:ext cx="4154124" cy="1567273"/>
      </dsp:txXfrm>
    </dsp:sp>
    <dsp:sp modelId="{DB4E407D-0A59-4868-9492-CB3FA7B6DF91}">
      <dsp:nvSpPr>
        <dsp:cNvPr id="0" name=""/>
        <dsp:cNvSpPr/>
      </dsp:nvSpPr>
      <dsp:spPr>
        <a:xfrm>
          <a:off x="431066" y="535"/>
          <a:ext cx="2429707" cy="2089697"/>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5260" tIns="87630" rIns="175260" bIns="87630" numCol="1" spcCol="1270" anchor="ctr" anchorCtr="0">
          <a:noAutofit/>
        </a:bodyPr>
        <a:lstStyle/>
        <a:p>
          <a:pPr lvl="0" algn="ctr" defTabSz="2044700">
            <a:lnSpc>
              <a:spcPct val="90000"/>
            </a:lnSpc>
            <a:spcBef>
              <a:spcPct val="0"/>
            </a:spcBef>
            <a:spcAft>
              <a:spcPct val="35000"/>
            </a:spcAft>
          </a:pPr>
          <a:r>
            <a:rPr lang="fr-FR" sz="4600" kern="1200" dirty="0" smtClean="0"/>
            <a:t>Ce que permet </a:t>
          </a:r>
          <a:endParaRPr lang="fr-FR" sz="4600" kern="1200" dirty="0"/>
        </a:p>
      </dsp:txBody>
      <dsp:txXfrm>
        <a:off x="533077" y="102546"/>
        <a:ext cx="2225685" cy="1885675"/>
      </dsp:txXfrm>
    </dsp:sp>
    <dsp:sp modelId="{0A073072-7BED-4525-878C-8EF13C94F397}">
      <dsp:nvSpPr>
        <dsp:cNvPr id="0" name=""/>
        <dsp:cNvSpPr/>
      </dsp:nvSpPr>
      <dsp:spPr>
        <a:xfrm>
          <a:off x="3291839" y="2299203"/>
          <a:ext cx="4937760" cy="2089697"/>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590" tIns="21590" rIns="21590" bIns="21590" numCol="1" spcCol="1270" anchor="t" anchorCtr="0">
          <a:noAutofit/>
        </a:bodyPr>
        <a:lstStyle/>
        <a:p>
          <a:pPr marL="285750" lvl="1" indent="-285750" algn="l" defTabSz="1511300">
            <a:lnSpc>
              <a:spcPct val="90000"/>
            </a:lnSpc>
            <a:spcBef>
              <a:spcPct val="0"/>
            </a:spcBef>
            <a:spcAft>
              <a:spcPct val="15000"/>
            </a:spcAft>
            <a:buChar char="••"/>
          </a:pPr>
          <a:endParaRPr lang="fr-FR" sz="3400" kern="1200" dirty="0"/>
        </a:p>
        <a:p>
          <a:pPr marL="285750" lvl="1" indent="-285750" algn="l" defTabSz="1511300">
            <a:lnSpc>
              <a:spcPct val="90000"/>
            </a:lnSpc>
            <a:spcBef>
              <a:spcPct val="0"/>
            </a:spcBef>
            <a:spcAft>
              <a:spcPct val="15000"/>
            </a:spcAft>
            <a:buChar char="••"/>
          </a:pPr>
          <a:r>
            <a:rPr lang="fr-FR" sz="3400" kern="1200" dirty="0" smtClean="0"/>
            <a:t>EIP  peuvent être concernés </a:t>
          </a:r>
          <a:endParaRPr lang="fr-FR" sz="3400" kern="1200" dirty="0"/>
        </a:p>
      </dsp:txBody>
      <dsp:txXfrm>
        <a:off x="3291839" y="2560415"/>
        <a:ext cx="4154124" cy="1567273"/>
      </dsp:txXfrm>
    </dsp:sp>
    <dsp:sp modelId="{3F088A10-E5EE-49FF-8053-A49B78EC4B9B}">
      <dsp:nvSpPr>
        <dsp:cNvPr id="0" name=""/>
        <dsp:cNvSpPr/>
      </dsp:nvSpPr>
      <dsp:spPr>
        <a:xfrm>
          <a:off x="0" y="2299203"/>
          <a:ext cx="3291840" cy="2089697"/>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5260" tIns="87630" rIns="175260" bIns="87630" numCol="1" spcCol="1270" anchor="ctr" anchorCtr="0">
          <a:noAutofit/>
        </a:bodyPr>
        <a:lstStyle/>
        <a:p>
          <a:pPr lvl="0" algn="ctr" defTabSz="2044700">
            <a:lnSpc>
              <a:spcPct val="90000"/>
            </a:lnSpc>
            <a:spcBef>
              <a:spcPct val="0"/>
            </a:spcBef>
            <a:spcAft>
              <a:spcPct val="35000"/>
            </a:spcAft>
          </a:pPr>
          <a:r>
            <a:rPr lang="fr-FR" sz="4600" kern="1200" dirty="0" smtClean="0"/>
            <a:t>A savoir </a:t>
          </a:r>
          <a:endParaRPr lang="fr-FR" sz="4600" kern="1200" dirty="0"/>
        </a:p>
      </dsp:txBody>
      <dsp:txXfrm>
        <a:off x="102011" y="2401214"/>
        <a:ext cx="3087818" cy="188567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6DFB0F-A520-4633-B95E-2CFC94B911A0}">
      <dsp:nvSpPr>
        <dsp:cNvPr id="0" name=""/>
        <dsp:cNvSpPr/>
      </dsp:nvSpPr>
      <dsp:spPr>
        <a:xfrm>
          <a:off x="0" y="523080"/>
          <a:ext cx="2571749" cy="1543050"/>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fr-FR" sz="2500" kern="1200" dirty="0" smtClean="0"/>
            <a:t>Loi 2005</a:t>
          </a:r>
          <a:endParaRPr lang="fr-FR" sz="2500" kern="1200" dirty="0"/>
        </a:p>
      </dsp:txBody>
      <dsp:txXfrm>
        <a:off x="0" y="523080"/>
        <a:ext cx="2571749" cy="1543050"/>
      </dsp:txXfrm>
    </dsp:sp>
    <dsp:sp modelId="{F40D00A6-6B0F-44FC-B4D3-CD5937A1313B}">
      <dsp:nvSpPr>
        <dsp:cNvPr id="0" name=""/>
        <dsp:cNvSpPr/>
      </dsp:nvSpPr>
      <dsp:spPr>
        <a:xfrm>
          <a:off x="2828925" y="523080"/>
          <a:ext cx="2571749" cy="1543050"/>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fr-FR" sz="2500" kern="1200" dirty="0" smtClean="0"/>
            <a:t>Le handicap </a:t>
          </a:r>
          <a:endParaRPr lang="fr-FR" sz="2500" kern="1200" dirty="0"/>
        </a:p>
      </dsp:txBody>
      <dsp:txXfrm>
        <a:off x="2828925" y="523080"/>
        <a:ext cx="2571749" cy="1543050"/>
      </dsp:txXfrm>
    </dsp:sp>
    <dsp:sp modelId="{023A5CCC-B100-4437-8161-3F439B207F1A}">
      <dsp:nvSpPr>
        <dsp:cNvPr id="0" name=""/>
        <dsp:cNvSpPr/>
      </dsp:nvSpPr>
      <dsp:spPr>
        <a:xfrm>
          <a:off x="5657849" y="523080"/>
          <a:ext cx="2571749" cy="1543050"/>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fr-FR" sz="2500" kern="1200" dirty="0" smtClean="0"/>
            <a:t>Les troubles </a:t>
          </a:r>
          <a:endParaRPr lang="fr-FR" sz="2500" kern="1200" dirty="0"/>
        </a:p>
      </dsp:txBody>
      <dsp:txXfrm>
        <a:off x="5657849" y="523080"/>
        <a:ext cx="2571749" cy="1543050"/>
      </dsp:txXfrm>
    </dsp:sp>
    <dsp:sp modelId="{E284F958-C5D1-4DEA-B6E1-ACCE8C5A8C0E}">
      <dsp:nvSpPr>
        <dsp:cNvPr id="0" name=""/>
        <dsp:cNvSpPr/>
      </dsp:nvSpPr>
      <dsp:spPr>
        <a:xfrm>
          <a:off x="1414462" y="2323305"/>
          <a:ext cx="2571749" cy="1543050"/>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fr-FR" sz="2500" kern="1200" dirty="0" smtClean="0"/>
            <a:t>Les adaptations pédagogiques  </a:t>
          </a:r>
          <a:endParaRPr lang="fr-FR" sz="2500" kern="1200" dirty="0"/>
        </a:p>
      </dsp:txBody>
      <dsp:txXfrm>
        <a:off x="1414462" y="2323305"/>
        <a:ext cx="2571749" cy="1543050"/>
      </dsp:txXfrm>
    </dsp:sp>
    <dsp:sp modelId="{CE084DA2-C154-44F5-A036-57F4D25BEDC6}">
      <dsp:nvSpPr>
        <dsp:cNvPr id="0" name=""/>
        <dsp:cNvSpPr/>
      </dsp:nvSpPr>
      <dsp:spPr>
        <a:xfrm>
          <a:off x="4243387" y="2323305"/>
          <a:ext cx="2571749" cy="1543050"/>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fr-FR" sz="2500" kern="1200" dirty="0" smtClean="0"/>
            <a:t>Réflexion  et production de supports adaptés</a:t>
          </a:r>
          <a:endParaRPr lang="fr-FR" sz="2500" kern="1200" dirty="0"/>
        </a:p>
      </dsp:txBody>
      <dsp:txXfrm>
        <a:off x="4243387" y="2323305"/>
        <a:ext cx="2571749" cy="154305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5">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default#6">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default#7">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7D8142-7575-5B46-B8EE-070913D44A90}" type="datetimeFigureOut">
              <a:rPr lang="fr-FR" smtClean="0"/>
              <a:pPr/>
              <a:t>08/12/2016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A5C790-5AEC-944B-B2BB-AA801DFC7C39}" type="slidenum">
              <a:rPr lang="fr-FR" smtClean="0"/>
              <a:pPr/>
              <a:t>‹N°›</a:t>
            </a:fld>
            <a:endParaRPr lang="fr-FR"/>
          </a:p>
        </p:txBody>
      </p:sp>
    </p:spTree>
    <p:extLst>
      <p:ext uri="{BB962C8B-B14F-4D97-AF65-F5344CB8AC3E}">
        <p14:creationId xmlns:p14="http://schemas.microsoft.com/office/powerpoint/2010/main" val="790689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Les différents</a:t>
            </a:r>
            <a:r>
              <a:rPr lang="fr-FR" baseline="0" dirty="0" smtClean="0"/>
              <a:t> dispositifs</a:t>
            </a:r>
            <a:endParaRPr lang="fr-FR" dirty="0"/>
          </a:p>
        </p:txBody>
      </p:sp>
      <p:sp>
        <p:nvSpPr>
          <p:cNvPr id="4" name="Espace réservé de la date 3"/>
          <p:cNvSpPr>
            <a:spLocks noGrp="1"/>
          </p:cNvSpPr>
          <p:nvPr>
            <p:ph type="dt" idx="10"/>
          </p:nvPr>
        </p:nvSpPr>
        <p:spPr/>
        <p:txBody>
          <a:bodyPr/>
          <a:lstStyle/>
          <a:p>
            <a:fld id="{F505EF63-82C7-054C-B702-9BC59096867C}" type="datetime1">
              <a:rPr lang="en-US" smtClean="0"/>
              <a:pPr/>
              <a:t>12/8/2016</a:t>
            </a:fld>
            <a:endParaRPr lang="fr-FR"/>
          </a:p>
        </p:txBody>
      </p:sp>
      <p:sp>
        <p:nvSpPr>
          <p:cNvPr id="5" name="Espace réservé du pied de page 4"/>
          <p:cNvSpPr>
            <a:spLocks noGrp="1"/>
          </p:cNvSpPr>
          <p:nvPr>
            <p:ph type="ftr" sz="quarter" idx="11"/>
          </p:nvPr>
        </p:nvSpPr>
        <p:spPr/>
        <p:txBody>
          <a:bodyPr/>
          <a:lstStyle/>
          <a:p>
            <a:r>
              <a:rPr lang="fr-FR" smtClean="0"/>
              <a:t>Agnès Baty et Valérie Pradet – formatrices DAFOP – Académie de Lyon  </a:t>
            </a:r>
            <a:endParaRPr lang="fr-FR"/>
          </a:p>
        </p:txBody>
      </p:sp>
      <p:sp>
        <p:nvSpPr>
          <p:cNvPr id="6" name="Espace réservé du numéro de diapositive 5"/>
          <p:cNvSpPr>
            <a:spLocks noGrp="1"/>
          </p:cNvSpPr>
          <p:nvPr>
            <p:ph type="sldNum" sz="quarter" idx="12"/>
          </p:nvPr>
        </p:nvSpPr>
        <p:spPr/>
        <p:txBody>
          <a:bodyPr/>
          <a:lstStyle/>
          <a:p>
            <a:fld id="{2B17AC38-9F73-8C43-B7A3-BD02F62F8B16}" type="slidenum">
              <a:rPr lang="fr-FR" smtClean="0"/>
              <a:pPr/>
              <a:t>3</a:t>
            </a:fld>
            <a:endParaRPr lang="fr-FR"/>
          </a:p>
        </p:txBody>
      </p:sp>
    </p:spTree>
    <p:extLst>
      <p:ext uri="{BB962C8B-B14F-4D97-AF65-F5344CB8AC3E}">
        <p14:creationId xmlns:p14="http://schemas.microsoft.com/office/powerpoint/2010/main" val="1054099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7D77045-401A-4D5E-BFE3-54C21A8A6634}" type="slidenum">
              <a:rPr lang="fr-FR" smtClean="0"/>
              <a:pPr/>
              <a:t>14</a:t>
            </a:fld>
            <a:endParaRPr lang="fr-FR"/>
          </a:p>
        </p:txBody>
      </p:sp>
    </p:spTree>
    <p:extLst>
      <p:ext uri="{BB962C8B-B14F-4D97-AF65-F5344CB8AC3E}">
        <p14:creationId xmlns:p14="http://schemas.microsoft.com/office/powerpoint/2010/main" val="2651593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D9EC37E2-8924-497C-9748-371220B904F8}" type="datetime1">
              <a:rPr lang="fr-FR" smtClean="0"/>
              <a:pPr/>
              <a:t>08/12/2016</a:t>
            </a:fld>
            <a:endParaRPr lang="fr-FR"/>
          </a:p>
        </p:txBody>
      </p:sp>
      <p:sp>
        <p:nvSpPr>
          <p:cNvPr id="19" name="Espace réservé du pied de page 18"/>
          <p:cNvSpPr>
            <a:spLocks noGrp="1"/>
          </p:cNvSpPr>
          <p:nvPr>
            <p:ph type="ftr" sz="quarter" idx="11"/>
          </p:nvPr>
        </p:nvSpPr>
        <p:spPr/>
        <p:txBody>
          <a:bodyPr/>
          <a:lstStyle/>
          <a:p>
            <a:r>
              <a:rPr lang="fr-FR" smtClean="0"/>
              <a:t>Mme SAIDI  Malika     Mme   Trouvé  Sophie</a:t>
            </a:r>
            <a:endParaRPr lang="fr-FR"/>
          </a:p>
        </p:txBody>
      </p:sp>
      <p:sp>
        <p:nvSpPr>
          <p:cNvPr id="27" name="Espace réservé du numéro de diapositive 26"/>
          <p:cNvSpPr>
            <a:spLocks noGrp="1"/>
          </p:cNvSpPr>
          <p:nvPr>
            <p:ph type="sldNum" sz="quarter" idx="12"/>
          </p:nvPr>
        </p:nvSpPr>
        <p:spPr/>
        <p:txBody>
          <a:bodyPr/>
          <a:lstStyle/>
          <a:p>
            <a:fld id="{0F81FEB4-7E6B-B849-887A-22A7A96ECF98}"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10AE0F7-424E-445A-991A-B9D0EE483EB9}" type="datetime1">
              <a:rPr lang="fr-FR" smtClean="0"/>
              <a:pPr/>
              <a:t>08/12/2016</a:t>
            </a:fld>
            <a:endParaRPr lang="fr-FR"/>
          </a:p>
        </p:txBody>
      </p:sp>
      <p:sp>
        <p:nvSpPr>
          <p:cNvPr id="5" name="Espace réservé du pied de page 4"/>
          <p:cNvSpPr>
            <a:spLocks noGrp="1"/>
          </p:cNvSpPr>
          <p:nvPr>
            <p:ph type="ftr" sz="quarter" idx="11"/>
          </p:nvPr>
        </p:nvSpPr>
        <p:spPr/>
        <p:txBody>
          <a:bodyPr/>
          <a:lstStyle/>
          <a:p>
            <a:r>
              <a:rPr lang="fr-FR" smtClean="0"/>
              <a:t>Mme SAIDI  Malika     Mme   Trouvé  Sophie</a:t>
            </a:r>
            <a:endParaRPr lang="fr-FR"/>
          </a:p>
        </p:txBody>
      </p:sp>
      <p:sp>
        <p:nvSpPr>
          <p:cNvPr id="6" name="Espace réservé du numéro de diapositive 5"/>
          <p:cNvSpPr>
            <a:spLocks noGrp="1"/>
          </p:cNvSpPr>
          <p:nvPr>
            <p:ph type="sldNum" sz="quarter" idx="12"/>
          </p:nvPr>
        </p:nvSpPr>
        <p:spPr/>
        <p:txBody>
          <a:bodyPr/>
          <a:lstStyle/>
          <a:p>
            <a:fld id="{0F81FEB4-7E6B-B849-887A-22A7A96ECF9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8B375D1-6996-4410-BE94-366E146523B4}" type="datetime1">
              <a:rPr lang="fr-FR" smtClean="0"/>
              <a:pPr/>
              <a:t>08/12/2016</a:t>
            </a:fld>
            <a:endParaRPr lang="fr-FR"/>
          </a:p>
        </p:txBody>
      </p:sp>
      <p:sp>
        <p:nvSpPr>
          <p:cNvPr id="5" name="Espace réservé du pied de page 4"/>
          <p:cNvSpPr>
            <a:spLocks noGrp="1"/>
          </p:cNvSpPr>
          <p:nvPr>
            <p:ph type="ftr" sz="quarter" idx="11"/>
          </p:nvPr>
        </p:nvSpPr>
        <p:spPr/>
        <p:txBody>
          <a:bodyPr/>
          <a:lstStyle/>
          <a:p>
            <a:r>
              <a:rPr lang="fr-FR" smtClean="0"/>
              <a:t>Mme SAIDI  Malika     Mme   Trouvé  Sophie</a:t>
            </a:r>
            <a:endParaRPr lang="fr-FR"/>
          </a:p>
        </p:txBody>
      </p:sp>
      <p:sp>
        <p:nvSpPr>
          <p:cNvPr id="6" name="Espace réservé du numéro de diapositive 5"/>
          <p:cNvSpPr>
            <a:spLocks noGrp="1"/>
          </p:cNvSpPr>
          <p:nvPr>
            <p:ph type="sldNum" sz="quarter" idx="12"/>
          </p:nvPr>
        </p:nvSpPr>
        <p:spPr/>
        <p:txBody>
          <a:bodyPr/>
          <a:lstStyle/>
          <a:p>
            <a:fld id="{0F81FEB4-7E6B-B849-887A-22A7A96ECF9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4999803-34F4-4527-AE11-021420217C0A}" type="datetime1">
              <a:rPr lang="fr-FR" smtClean="0"/>
              <a:pPr/>
              <a:t>08/12/2016</a:t>
            </a:fld>
            <a:endParaRPr lang="fr-FR"/>
          </a:p>
        </p:txBody>
      </p:sp>
      <p:sp>
        <p:nvSpPr>
          <p:cNvPr id="5" name="Espace réservé du pied de page 4"/>
          <p:cNvSpPr>
            <a:spLocks noGrp="1"/>
          </p:cNvSpPr>
          <p:nvPr>
            <p:ph type="ftr" sz="quarter" idx="11"/>
          </p:nvPr>
        </p:nvSpPr>
        <p:spPr/>
        <p:txBody>
          <a:bodyPr/>
          <a:lstStyle/>
          <a:p>
            <a:r>
              <a:rPr lang="fr-FR" smtClean="0"/>
              <a:t>Mme SAIDI  Malika     Mme   Trouvé  Sophie</a:t>
            </a:r>
            <a:endParaRPr lang="fr-FR"/>
          </a:p>
        </p:txBody>
      </p:sp>
      <p:sp>
        <p:nvSpPr>
          <p:cNvPr id="6" name="Espace réservé du numéro de diapositive 5"/>
          <p:cNvSpPr>
            <a:spLocks noGrp="1"/>
          </p:cNvSpPr>
          <p:nvPr>
            <p:ph type="sldNum" sz="quarter" idx="12"/>
          </p:nvPr>
        </p:nvSpPr>
        <p:spPr/>
        <p:txBody>
          <a:bodyPr/>
          <a:lstStyle/>
          <a:p>
            <a:fld id="{0F81FEB4-7E6B-B849-887A-22A7A96ECF9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2803AF49-BB1C-414F-B100-BF165377E295}" type="datetime1">
              <a:rPr lang="fr-FR" smtClean="0"/>
              <a:pPr/>
              <a:t>08/12/2016</a:t>
            </a:fld>
            <a:endParaRPr lang="fr-FR"/>
          </a:p>
        </p:txBody>
      </p:sp>
      <p:sp>
        <p:nvSpPr>
          <p:cNvPr id="5" name="Espace réservé du pied de page 4"/>
          <p:cNvSpPr>
            <a:spLocks noGrp="1"/>
          </p:cNvSpPr>
          <p:nvPr>
            <p:ph type="ftr" sz="quarter" idx="11"/>
          </p:nvPr>
        </p:nvSpPr>
        <p:spPr/>
        <p:txBody>
          <a:bodyPr/>
          <a:lstStyle/>
          <a:p>
            <a:r>
              <a:rPr lang="fr-FR" smtClean="0"/>
              <a:t>Mme SAIDI  Malika     Mme   Trouvé  Sophie</a:t>
            </a:r>
            <a:endParaRPr lang="fr-FR"/>
          </a:p>
        </p:txBody>
      </p:sp>
      <p:sp>
        <p:nvSpPr>
          <p:cNvPr id="6" name="Espace réservé du numéro de diapositive 5"/>
          <p:cNvSpPr>
            <a:spLocks noGrp="1"/>
          </p:cNvSpPr>
          <p:nvPr>
            <p:ph type="sldNum" sz="quarter" idx="12"/>
          </p:nvPr>
        </p:nvSpPr>
        <p:spPr/>
        <p:txBody>
          <a:bodyPr/>
          <a:lstStyle/>
          <a:p>
            <a:fld id="{0F81FEB4-7E6B-B849-887A-22A7A96ECF98}"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6951DF5-415F-43C2-957D-4B0BFFC12CBA}" type="datetime1">
              <a:rPr lang="fr-FR" smtClean="0"/>
              <a:pPr/>
              <a:t>08/12/2016</a:t>
            </a:fld>
            <a:endParaRPr lang="fr-FR"/>
          </a:p>
        </p:txBody>
      </p:sp>
      <p:sp>
        <p:nvSpPr>
          <p:cNvPr id="6" name="Espace réservé du pied de page 5"/>
          <p:cNvSpPr>
            <a:spLocks noGrp="1"/>
          </p:cNvSpPr>
          <p:nvPr>
            <p:ph type="ftr" sz="quarter" idx="11"/>
          </p:nvPr>
        </p:nvSpPr>
        <p:spPr/>
        <p:txBody>
          <a:bodyPr/>
          <a:lstStyle/>
          <a:p>
            <a:r>
              <a:rPr lang="fr-FR" smtClean="0"/>
              <a:t>Mme SAIDI  Malika     Mme   Trouvé  Sophie</a:t>
            </a:r>
            <a:endParaRPr lang="fr-FR"/>
          </a:p>
        </p:txBody>
      </p:sp>
      <p:sp>
        <p:nvSpPr>
          <p:cNvPr id="7" name="Espace réservé du numéro de diapositive 6"/>
          <p:cNvSpPr>
            <a:spLocks noGrp="1"/>
          </p:cNvSpPr>
          <p:nvPr>
            <p:ph type="sldNum" sz="quarter" idx="12"/>
          </p:nvPr>
        </p:nvSpPr>
        <p:spPr/>
        <p:txBody>
          <a:bodyPr/>
          <a:lstStyle/>
          <a:p>
            <a:fld id="{0F81FEB4-7E6B-B849-887A-22A7A96ECF9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7DF62236-0753-4B38-901E-C2D8A9EDAA0D}" type="datetime1">
              <a:rPr lang="fr-FR" smtClean="0"/>
              <a:pPr/>
              <a:t>08/12/2016</a:t>
            </a:fld>
            <a:endParaRPr lang="fr-FR"/>
          </a:p>
        </p:txBody>
      </p:sp>
      <p:sp>
        <p:nvSpPr>
          <p:cNvPr id="8" name="Espace réservé du pied de page 7"/>
          <p:cNvSpPr>
            <a:spLocks noGrp="1"/>
          </p:cNvSpPr>
          <p:nvPr>
            <p:ph type="ftr" sz="quarter" idx="11"/>
          </p:nvPr>
        </p:nvSpPr>
        <p:spPr/>
        <p:txBody>
          <a:bodyPr/>
          <a:lstStyle/>
          <a:p>
            <a:r>
              <a:rPr lang="fr-FR" smtClean="0"/>
              <a:t>Mme SAIDI  Malika     Mme   Trouvé  Sophie</a:t>
            </a:r>
            <a:endParaRPr lang="fr-FR"/>
          </a:p>
        </p:txBody>
      </p:sp>
      <p:sp>
        <p:nvSpPr>
          <p:cNvPr id="9" name="Espace réservé du numéro de diapositive 8"/>
          <p:cNvSpPr>
            <a:spLocks noGrp="1"/>
          </p:cNvSpPr>
          <p:nvPr>
            <p:ph type="sldNum" sz="quarter" idx="12"/>
          </p:nvPr>
        </p:nvSpPr>
        <p:spPr/>
        <p:txBody>
          <a:bodyPr/>
          <a:lstStyle/>
          <a:p>
            <a:fld id="{0F81FEB4-7E6B-B849-887A-22A7A96ECF9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654C3AB9-C4B2-4198-BFA3-6E80A139DB33}" type="datetime1">
              <a:rPr lang="fr-FR" smtClean="0"/>
              <a:pPr/>
              <a:t>08/12/2016</a:t>
            </a:fld>
            <a:endParaRPr lang="fr-FR"/>
          </a:p>
        </p:txBody>
      </p:sp>
      <p:sp>
        <p:nvSpPr>
          <p:cNvPr id="4" name="Espace réservé du pied de page 3"/>
          <p:cNvSpPr>
            <a:spLocks noGrp="1"/>
          </p:cNvSpPr>
          <p:nvPr>
            <p:ph type="ftr" sz="quarter" idx="11"/>
          </p:nvPr>
        </p:nvSpPr>
        <p:spPr/>
        <p:txBody>
          <a:bodyPr/>
          <a:lstStyle/>
          <a:p>
            <a:r>
              <a:rPr lang="fr-FR" smtClean="0"/>
              <a:t>Mme SAIDI  Malika     Mme   Trouvé  Sophie</a:t>
            </a:r>
            <a:endParaRPr lang="fr-FR"/>
          </a:p>
        </p:txBody>
      </p:sp>
      <p:sp>
        <p:nvSpPr>
          <p:cNvPr id="5" name="Espace réservé du numéro de diapositive 4"/>
          <p:cNvSpPr>
            <a:spLocks noGrp="1"/>
          </p:cNvSpPr>
          <p:nvPr>
            <p:ph type="sldNum" sz="quarter" idx="12"/>
          </p:nvPr>
        </p:nvSpPr>
        <p:spPr/>
        <p:txBody>
          <a:bodyPr/>
          <a:lstStyle/>
          <a:p>
            <a:fld id="{0F81FEB4-7E6B-B849-887A-22A7A96ECF9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0C51C5B-5F10-49B3-BCA5-B9F7B71AF935}" type="datetime1">
              <a:rPr lang="fr-FR" smtClean="0"/>
              <a:pPr/>
              <a:t>08/12/2016</a:t>
            </a:fld>
            <a:endParaRPr lang="fr-FR"/>
          </a:p>
        </p:txBody>
      </p:sp>
      <p:sp>
        <p:nvSpPr>
          <p:cNvPr id="3" name="Espace réservé du pied de page 2"/>
          <p:cNvSpPr>
            <a:spLocks noGrp="1"/>
          </p:cNvSpPr>
          <p:nvPr>
            <p:ph type="ftr" sz="quarter" idx="11"/>
          </p:nvPr>
        </p:nvSpPr>
        <p:spPr/>
        <p:txBody>
          <a:bodyPr/>
          <a:lstStyle/>
          <a:p>
            <a:r>
              <a:rPr lang="fr-FR" smtClean="0"/>
              <a:t>Mme SAIDI  Malika     Mme   Trouvé  Sophie</a:t>
            </a:r>
            <a:endParaRPr lang="fr-FR"/>
          </a:p>
        </p:txBody>
      </p:sp>
      <p:sp>
        <p:nvSpPr>
          <p:cNvPr id="4" name="Espace réservé du numéro de diapositive 3"/>
          <p:cNvSpPr>
            <a:spLocks noGrp="1"/>
          </p:cNvSpPr>
          <p:nvPr>
            <p:ph type="sldNum" sz="quarter" idx="12"/>
          </p:nvPr>
        </p:nvSpPr>
        <p:spPr/>
        <p:txBody>
          <a:bodyPr/>
          <a:lstStyle/>
          <a:p>
            <a:fld id="{0F81FEB4-7E6B-B849-887A-22A7A96ECF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8599816-3C23-41B0-A09B-E1EB82D13FB0}" type="datetime1">
              <a:rPr lang="fr-FR" smtClean="0"/>
              <a:pPr/>
              <a:t>08/12/2016</a:t>
            </a:fld>
            <a:endParaRPr lang="fr-FR"/>
          </a:p>
        </p:txBody>
      </p:sp>
      <p:sp>
        <p:nvSpPr>
          <p:cNvPr id="6" name="Espace réservé du pied de page 5"/>
          <p:cNvSpPr>
            <a:spLocks noGrp="1"/>
          </p:cNvSpPr>
          <p:nvPr>
            <p:ph type="ftr" sz="quarter" idx="11"/>
          </p:nvPr>
        </p:nvSpPr>
        <p:spPr/>
        <p:txBody>
          <a:bodyPr/>
          <a:lstStyle/>
          <a:p>
            <a:r>
              <a:rPr lang="fr-FR" smtClean="0"/>
              <a:t>Mme SAIDI  Malika     Mme   Trouvé  Sophie</a:t>
            </a:r>
            <a:endParaRPr lang="fr-FR"/>
          </a:p>
        </p:txBody>
      </p:sp>
      <p:sp>
        <p:nvSpPr>
          <p:cNvPr id="7" name="Espace réservé du numéro de diapositive 6"/>
          <p:cNvSpPr>
            <a:spLocks noGrp="1"/>
          </p:cNvSpPr>
          <p:nvPr>
            <p:ph type="sldNum" sz="quarter" idx="12"/>
          </p:nvPr>
        </p:nvSpPr>
        <p:spPr/>
        <p:txBody>
          <a:bodyPr/>
          <a:lstStyle/>
          <a:p>
            <a:fld id="{0F81FEB4-7E6B-B849-887A-22A7A96ECF9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2FC13D34-D45A-4C12-B23E-72CE64094C75}" type="datetime1">
              <a:rPr lang="fr-FR" smtClean="0"/>
              <a:pPr/>
              <a:t>08/12/2016</a:t>
            </a:fld>
            <a:endParaRPr lang="fr-FR"/>
          </a:p>
        </p:txBody>
      </p:sp>
      <p:sp>
        <p:nvSpPr>
          <p:cNvPr id="6" name="Espace réservé du pied de page 5"/>
          <p:cNvSpPr>
            <a:spLocks noGrp="1"/>
          </p:cNvSpPr>
          <p:nvPr>
            <p:ph type="ftr" sz="quarter" idx="11"/>
          </p:nvPr>
        </p:nvSpPr>
        <p:spPr/>
        <p:txBody>
          <a:bodyPr/>
          <a:lstStyle/>
          <a:p>
            <a:r>
              <a:rPr lang="fr-FR" smtClean="0"/>
              <a:t>Mme SAIDI  Malika     Mme   Trouvé  Sophie</a:t>
            </a:r>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0F81FEB4-7E6B-B849-887A-22A7A96ECF98}"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F734E28-9B99-486E-BAFC-939B726DD55A}" type="datetime1">
              <a:rPr lang="fr-FR" smtClean="0"/>
              <a:pPr/>
              <a:t>08/12/2016</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smtClean="0"/>
              <a:t>Mme SAIDI  Malika     Mme   Trouvé  Sophie</a:t>
            </a: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F81FEB4-7E6B-B849-887A-22A7A96ECF98}"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JOURNEE DE L’INSPECTION</a:t>
            </a:r>
            <a:endParaRPr lang="fr-FR" dirty="0"/>
          </a:p>
        </p:txBody>
      </p:sp>
      <p:sp>
        <p:nvSpPr>
          <p:cNvPr id="3" name="Espace réservé du contenu 2"/>
          <p:cNvSpPr>
            <a:spLocks noGrp="1"/>
          </p:cNvSpPr>
          <p:nvPr>
            <p:ph idx="1"/>
          </p:nvPr>
        </p:nvSpPr>
        <p:spPr/>
        <p:txBody>
          <a:bodyPr/>
          <a:lstStyle/>
          <a:p>
            <a:endParaRPr lang="fr-FR" dirty="0" smtClean="0"/>
          </a:p>
          <a:p>
            <a:pPr marL="0" indent="0" algn="ctr">
              <a:buNone/>
            </a:pPr>
            <a:r>
              <a:rPr lang="fr-FR" dirty="0" smtClean="0"/>
              <a:t>  </a:t>
            </a:r>
          </a:p>
          <a:p>
            <a:pPr marL="0" indent="0" algn="ctr">
              <a:buNone/>
            </a:pPr>
            <a:r>
              <a:rPr lang="fr-FR" sz="4000" dirty="0" smtClean="0">
                <a:solidFill>
                  <a:schemeClr val="accent2">
                    <a:lumMod val="75000"/>
                  </a:schemeClr>
                </a:solidFill>
                <a:effectLst>
                  <a:outerShdw blurRad="38100" dist="38100" dir="2700000" algn="tl">
                    <a:srgbClr val="000000">
                      <a:alpha val="43137"/>
                    </a:srgbClr>
                  </a:outerShdw>
                </a:effectLst>
                <a:latin typeface="Comic Sans MS" panose="030F0702030302020204" pitchFamily="66" charset="0"/>
              </a:rPr>
              <a:t>Lettres-anglais</a:t>
            </a:r>
          </a:p>
          <a:p>
            <a:pPr marL="0" indent="0" algn="ctr">
              <a:buNone/>
            </a:pPr>
            <a:endParaRPr lang="fr-FR" sz="4000" dirty="0">
              <a:solidFill>
                <a:schemeClr val="accent2">
                  <a:lumMod val="75000"/>
                </a:schemeClr>
              </a:solidFill>
              <a:effectLst>
                <a:outerShdw blurRad="38100" dist="38100" dir="2700000" algn="tl">
                  <a:srgbClr val="000000">
                    <a:alpha val="43137"/>
                  </a:srgbClr>
                </a:outerShdw>
              </a:effectLst>
              <a:latin typeface="Comic Sans MS" panose="030F0702030302020204" pitchFamily="66" charset="0"/>
            </a:endParaRPr>
          </a:p>
          <a:p>
            <a:pPr marL="0" indent="0" algn="ctr">
              <a:buNone/>
            </a:pPr>
            <a:r>
              <a:rPr lang="fr-FR" sz="4000" dirty="0" smtClean="0">
                <a:solidFill>
                  <a:schemeClr val="accent2">
                    <a:lumMod val="75000"/>
                  </a:schemeClr>
                </a:solidFill>
                <a:effectLst>
                  <a:outerShdw blurRad="38100" dist="38100" dir="2700000" algn="tl">
                    <a:srgbClr val="000000">
                      <a:alpha val="43137"/>
                    </a:srgbClr>
                  </a:outerShdw>
                </a:effectLst>
                <a:latin typeface="Comic Sans MS" panose="030F0702030302020204" pitchFamily="66" charset="0"/>
              </a:rPr>
              <a:t>Ain, Rhône, Loire</a:t>
            </a:r>
          </a:p>
          <a:p>
            <a:pPr marL="0" indent="0" algn="ctr">
              <a:buNone/>
            </a:pPr>
            <a:r>
              <a:rPr lang="fr-FR" sz="4000" dirty="0" smtClean="0">
                <a:solidFill>
                  <a:schemeClr val="accent2">
                    <a:lumMod val="75000"/>
                  </a:schemeClr>
                </a:solidFill>
                <a:effectLst>
                  <a:outerShdw blurRad="38100" dist="38100" dir="2700000" algn="tl">
                    <a:srgbClr val="000000">
                      <a:alpha val="43137"/>
                    </a:srgbClr>
                  </a:outerShdw>
                </a:effectLst>
                <a:latin typeface="Comic Sans MS" panose="030F0702030302020204" pitchFamily="66" charset="0"/>
              </a:rPr>
              <a:t>2015</a:t>
            </a:r>
            <a:endParaRPr lang="fr-FR" sz="4000" dirty="0">
              <a:solidFill>
                <a:schemeClr val="accent2">
                  <a:lumMod val="75000"/>
                </a:schemeClr>
              </a:solidFill>
              <a:effectLst>
                <a:outerShdw blurRad="38100" dist="38100" dir="2700000" algn="tl">
                  <a:srgbClr val="000000">
                    <a:alpha val="43137"/>
                  </a:srgbClr>
                </a:outerShdw>
              </a:effectLst>
              <a:latin typeface="Comic Sans MS" panose="030F0702030302020204" pitchFamily="66" charset="0"/>
            </a:endParaRPr>
          </a:p>
        </p:txBody>
      </p:sp>
      <p:sp>
        <p:nvSpPr>
          <p:cNvPr id="4" name="Espace réservé du pied de page 3"/>
          <p:cNvSpPr>
            <a:spLocks noGrp="1"/>
          </p:cNvSpPr>
          <p:nvPr>
            <p:ph type="ftr" sz="quarter" idx="11"/>
          </p:nvPr>
        </p:nvSpPr>
        <p:spPr/>
        <p:txBody>
          <a:bodyPr/>
          <a:lstStyle/>
          <a:p>
            <a:r>
              <a:rPr lang="fr-FR" smtClean="0"/>
              <a:t>Mme SAIDI  Malika     Mme   Trouvé  Sophie</a:t>
            </a:r>
            <a:endParaRPr lang="fr-FR"/>
          </a:p>
        </p:txBody>
      </p:sp>
      <p:sp>
        <p:nvSpPr>
          <p:cNvPr id="5" name="Espace réservé du numéro de diapositive 4"/>
          <p:cNvSpPr>
            <a:spLocks noGrp="1"/>
          </p:cNvSpPr>
          <p:nvPr>
            <p:ph type="sldNum" sz="quarter" idx="12"/>
          </p:nvPr>
        </p:nvSpPr>
        <p:spPr/>
        <p:txBody>
          <a:bodyPr/>
          <a:lstStyle/>
          <a:p>
            <a:fld id="{0F81FEB4-7E6B-B849-887A-22A7A96ECF98}" type="slidenum">
              <a:rPr lang="fr-FR" smtClean="0"/>
              <a:pPr/>
              <a:t>1</a:t>
            </a:fld>
            <a:endParaRPr lang="fr-FR"/>
          </a:p>
        </p:txBody>
      </p:sp>
    </p:spTree>
    <p:extLst>
      <p:ext uri="{BB962C8B-B14F-4D97-AF65-F5344CB8AC3E}">
        <p14:creationId xmlns:p14="http://schemas.microsoft.com/office/powerpoint/2010/main" val="2786655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224507" y="190500"/>
            <a:ext cx="7626754" cy="990600"/>
          </a:xfrm>
          <a:prstGeom prst="rect">
            <a:avLst/>
          </a:prstGeom>
        </p:spPr>
        <p:txBody>
          <a:bodyPr vert="horz" anchor="ctr">
            <a:normAutofit fontScale="97500" lnSpcReduction="1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noProof="0" dirty="0" smtClean="0">
                <a:ln>
                  <a:noFill/>
                </a:ln>
                <a:solidFill>
                  <a:srgbClr val="2D4C73"/>
                </a:solidFill>
                <a:effectLst/>
                <a:uLnTx/>
                <a:uFillTx/>
                <a:latin typeface="+mj-lt"/>
                <a:ea typeface="+mj-ea"/>
                <a:cs typeface="+mj-cs"/>
              </a:rPr>
              <a:t> Programme  Personnalisé  de  Réussite  Educative  - PPRE</a:t>
            </a:r>
            <a:endParaRPr kumimoji="0" lang="fr-FR" sz="3200" b="1" i="0" u="none" strike="noStrike" kern="1200" cap="none" spc="0" normalizeH="0" baseline="0" noProof="0" dirty="0" smtClean="0">
              <a:ln>
                <a:noFill/>
              </a:ln>
              <a:solidFill>
                <a:srgbClr val="2D4C73"/>
              </a:solidFill>
              <a:effectLst/>
              <a:uLnTx/>
              <a:uFillTx/>
              <a:latin typeface="+mj-lt"/>
              <a:ea typeface="+mj-ea"/>
              <a:cs typeface="+mj-cs"/>
            </a:endParaRPr>
          </a:p>
        </p:txBody>
      </p:sp>
      <p:graphicFrame>
        <p:nvGraphicFramePr>
          <p:cNvPr id="7" name="Diagramme 6"/>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0F81FEB4-7E6B-B849-887A-22A7A96ECF98}" type="slidenum">
              <a:rPr lang="fr-FR" smtClean="0"/>
              <a:pPr/>
              <a:t>10</a:t>
            </a:fld>
            <a:endParaRPr lang="fr-FR"/>
          </a:p>
        </p:txBody>
      </p:sp>
      <p:sp>
        <p:nvSpPr>
          <p:cNvPr id="5" name="Espace réservé du pied de page 4"/>
          <p:cNvSpPr>
            <a:spLocks noGrp="1"/>
          </p:cNvSpPr>
          <p:nvPr>
            <p:ph type="ftr" sz="quarter" idx="11"/>
          </p:nvPr>
        </p:nvSpPr>
        <p:spPr/>
        <p:txBody>
          <a:bodyPr/>
          <a:lstStyle/>
          <a:p>
            <a:r>
              <a:rPr lang="fr-FR" smtClean="0"/>
              <a:t>Mme SAIDI  Malika     Mme   Trouvé  Sophie</a:t>
            </a:r>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5400" b="1" dirty="0" smtClean="0">
                <a:solidFill>
                  <a:srgbClr val="2D4C73"/>
                </a:solidFill>
              </a:rPr>
              <a:t>Programme  Personnalisé  de  Réussite  Educative  - PPRE</a:t>
            </a:r>
            <a:endParaRPr lang="fr-FR" dirty="0"/>
          </a:p>
        </p:txBody>
      </p:sp>
      <p:graphicFrame>
        <p:nvGraphicFramePr>
          <p:cNvPr id="4" name="Espace réservé du contenu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fld id="{0F81FEB4-7E6B-B849-887A-22A7A96ECF98}" type="slidenum">
              <a:rPr lang="fr-FR" smtClean="0"/>
              <a:pPr/>
              <a:t>11</a:t>
            </a:fld>
            <a:endParaRPr lang="fr-FR"/>
          </a:p>
        </p:txBody>
      </p:sp>
      <p:sp>
        <p:nvSpPr>
          <p:cNvPr id="6" name="Espace réservé du pied de page 5"/>
          <p:cNvSpPr>
            <a:spLocks noGrp="1"/>
          </p:cNvSpPr>
          <p:nvPr>
            <p:ph type="ftr" sz="quarter" idx="11"/>
          </p:nvPr>
        </p:nvSpPr>
        <p:spPr/>
        <p:txBody>
          <a:bodyPr/>
          <a:lstStyle/>
          <a:p>
            <a:r>
              <a:rPr lang="fr-FR" smtClean="0"/>
              <a:t>Mme SAIDI  Malika     Mme   Trouvé  Sophie</a:t>
            </a:r>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649590" y="150070"/>
            <a:ext cx="8153400" cy="9906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rgbClr val="0070C0"/>
                </a:solidFill>
                <a:effectLst/>
                <a:uLnTx/>
                <a:uFillTx/>
                <a:latin typeface="+mj-lt"/>
                <a:ea typeface="+mj-ea"/>
                <a:cs typeface="+mj-cs"/>
              </a:rPr>
              <a:t>Quelques estimations</a:t>
            </a:r>
            <a:endParaRPr kumimoji="0" lang="fr-FR" sz="4400" b="0" i="0" u="none" strike="noStrike" kern="1200" cap="none" spc="0" normalizeH="0" baseline="0" noProof="0" dirty="0">
              <a:ln>
                <a:noFill/>
              </a:ln>
              <a:solidFill>
                <a:srgbClr val="0070C0"/>
              </a:solidFill>
              <a:effectLst/>
              <a:uLnTx/>
              <a:uFillTx/>
              <a:latin typeface="+mj-lt"/>
              <a:ea typeface="+mj-ea"/>
              <a:cs typeface="+mj-cs"/>
            </a:endParaRPr>
          </a:p>
        </p:txBody>
      </p:sp>
      <p:sp>
        <p:nvSpPr>
          <p:cNvPr id="9" name="Espace réservé du contenu 4"/>
          <p:cNvSpPr txBox="1">
            <a:spLocks/>
          </p:cNvSpPr>
          <p:nvPr/>
        </p:nvSpPr>
        <p:spPr>
          <a:xfrm>
            <a:off x="765048" y="1752600"/>
            <a:ext cx="8153400" cy="4495800"/>
          </a:xfrm>
          <a:prstGeom prst="rect">
            <a:avLst/>
          </a:prstGeom>
        </p:spPr>
        <p:txBody>
          <a:bodyPr vert="horz">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FR" sz="2900" b="0" i="0" u="none" strike="noStrike" kern="1200" cap="none" spc="0" normalizeH="0" baseline="0" noProof="0" smtClean="0">
                <a:ln>
                  <a:noFill/>
                </a:ln>
                <a:solidFill>
                  <a:schemeClr val="tx1"/>
                </a:solidFill>
                <a:effectLst/>
                <a:uLnTx/>
                <a:uFillTx/>
                <a:latin typeface="+mn-lt"/>
                <a:ea typeface="+mn-ea"/>
                <a:cs typeface="+mn-cs"/>
              </a:rPr>
              <a:t>17 à 20% des élèves sont concernés par le PPRE (élèves ayant une difficulté à un moment donné dans leurs apprentissages)</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FR" sz="2900" b="0" i="0" u="none" strike="noStrike" kern="1200" cap="none" spc="0" normalizeH="0" baseline="0" noProof="0" smtClean="0">
                <a:ln>
                  <a:noFill/>
                </a:ln>
                <a:solidFill>
                  <a:schemeClr val="tx1"/>
                </a:solidFill>
                <a:effectLst/>
                <a:uLnTx/>
                <a:uFillTx/>
                <a:latin typeface="+mn-lt"/>
                <a:ea typeface="+mn-ea"/>
                <a:cs typeface="+mn-cs"/>
              </a:rPr>
              <a:t>3 à 7% des élèves seront concernés par le PAP (élèves DYS)</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fr-FR" sz="2900" b="0" i="0" u="none" strike="noStrike" kern="1200" cap="none" spc="0" normalizeH="0" baseline="0" noProof="0" smtClean="0">
                <a:ln>
                  <a:noFill/>
                </a:ln>
                <a:solidFill>
                  <a:schemeClr val="tx1"/>
                </a:solidFill>
                <a:effectLst/>
                <a:uLnTx/>
                <a:uFillTx/>
                <a:latin typeface="+mn-lt"/>
                <a:ea typeface="+mn-ea"/>
                <a:cs typeface="+mn-cs"/>
              </a:rPr>
              <a:t>2% des élèves sont concernés par le PPS (élèves handicapés)</a:t>
            </a:r>
            <a:endParaRPr kumimoji="0" lang="fr-FR" sz="29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Espace réservé du numéro de diapositive 3"/>
          <p:cNvSpPr>
            <a:spLocks noGrp="1"/>
          </p:cNvSpPr>
          <p:nvPr>
            <p:ph type="sldNum" sz="quarter" idx="12"/>
          </p:nvPr>
        </p:nvSpPr>
        <p:spPr/>
        <p:txBody>
          <a:bodyPr/>
          <a:lstStyle/>
          <a:p>
            <a:fld id="{0F81FEB4-7E6B-B849-887A-22A7A96ECF98}" type="slidenum">
              <a:rPr lang="fr-FR" smtClean="0"/>
              <a:pPr/>
              <a:t>12</a:t>
            </a:fld>
            <a:endParaRPr lang="fr-FR"/>
          </a:p>
        </p:txBody>
      </p:sp>
      <p:sp>
        <p:nvSpPr>
          <p:cNvPr id="5" name="Espace réservé du pied de page 4"/>
          <p:cNvSpPr>
            <a:spLocks noGrp="1"/>
          </p:cNvSpPr>
          <p:nvPr>
            <p:ph type="ftr" sz="quarter" idx="11"/>
          </p:nvPr>
        </p:nvSpPr>
        <p:spPr/>
        <p:txBody>
          <a:bodyPr/>
          <a:lstStyle/>
          <a:p>
            <a:r>
              <a:rPr lang="fr-FR" smtClean="0"/>
              <a:t>Mme SAIDI  Malika     Mme   Trouvé  Sophie</a:t>
            </a:r>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1" u="sng" dirty="0" smtClean="0"/>
              <a:t>Partie   2 Versant pédagogique </a:t>
            </a:r>
            <a:br>
              <a:rPr lang="fr-FR" sz="3200" b="1" i="1" u="sng" dirty="0" smtClean="0"/>
            </a:br>
            <a:r>
              <a:rPr lang="fr-FR" sz="3200" b="1" i="1" u="sng" dirty="0" smtClean="0"/>
              <a:t> </a:t>
            </a:r>
            <a:r>
              <a:rPr lang="fr-FR" sz="1600" dirty="0" smtClean="0"/>
              <a:t>Répondre à des besoins éducatifs particuliers  des élèves </a:t>
            </a:r>
            <a:endParaRPr lang="fr-FR" sz="1600" dirty="0"/>
          </a:p>
        </p:txBody>
      </p:sp>
      <p:graphicFrame>
        <p:nvGraphicFramePr>
          <p:cNvPr id="6" name="Espace réservé du contenu 5"/>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pied de page 3"/>
          <p:cNvSpPr>
            <a:spLocks noGrp="1"/>
          </p:cNvSpPr>
          <p:nvPr>
            <p:ph type="ftr" sz="quarter" idx="11"/>
          </p:nvPr>
        </p:nvSpPr>
        <p:spPr/>
        <p:txBody>
          <a:bodyPr/>
          <a:lstStyle/>
          <a:p>
            <a:r>
              <a:rPr lang="fr-FR" smtClean="0"/>
              <a:t>Mme SAIDI  Malika     Mme   Trouvé  Sophie</a:t>
            </a:r>
            <a:endParaRPr lang="fr-FR"/>
          </a:p>
        </p:txBody>
      </p:sp>
      <p:sp>
        <p:nvSpPr>
          <p:cNvPr id="5" name="Espace réservé du numéro de diapositive 4"/>
          <p:cNvSpPr>
            <a:spLocks noGrp="1"/>
          </p:cNvSpPr>
          <p:nvPr>
            <p:ph type="sldNum" sz="quarter" idx="12"/>
          </p:nvPr>
        </p:nvSpPr>
        <p:spPr/>
        <p:txBody>
          <a:bodyPr/>
          <a:lstStyle/>
          <a:p>
            <a:fld id="{0F81FEB4-7E6B-B849-887A-22A7A96ECF98}" type="slidenum">
              <a:rPr lang="fr-FR" smtClean="0"/>
              <a:pPr/>
              <a:t>13</a:t>
            </a:fld>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654449"/>
          </a:xfrm>
        </p:spPr>
        <p:txBody>
          <a:bodyPr>
            <a:normAutofit fontScale="90000"/>
          </a:bodyPr>
          <a:lstStyle/>
          <a:p>
            <a:r>
              <a:rPr lang="fr-FR" dirty="0" smtClean="0"/>
              <a:t>La loi du 11 février 2005</a:t>
            </a:r>
            <a:endParaRPr lang="fr-FR" dirty="0"/>
          </a:p>
        </p:txBody>
      </p:sp>
      <p:sp>
        <p:nvSpPr>
          <p:cNvPr id="3" name="Espace réservé du contenu 2"/>
          <p:cNvSpPr>
            <a:spLocks noGrp="1"/>
          </p:cNvSpPr>
          <p:nvPr>
            <p:ph idx="1"/>
          </p:nvPr>
        </p:nvSpPr>
        <p:spPr>
          <a:xfrm>
            <a:off x="457200" y="1567544"/>
            <a:ext cx="7981406" cy="4788016"/>
          </a:xfrm>
          <a:solidFill>
            <a:schemeClr val="bg1"/>
          </a:solidFill>
          <a:ln>
            <a:solidFill>
              <a:srgbClr val="FF0000"/>
            </a:solidFill>
          </a:ln>
        </p:spPr>
        <p:txBody>
          <a:bodyPr>
            <a:normAutofit fontScale="77500" lnSpcReduction="20000"/>
          </a:bodyPr>
          <a:lstStyle/>
          <a:p>
            <a:r>
              <a:rPr lang="fr-FR" dirty="0" smtClean="0"/>
              <a:t>La loi du 11 février 2005 est l'une des principales lois sur les droits des personnes handicapées, depuis la loi de 1975.</a:t>
            </a:r>
          </a:p>
          <a:p>
            <a:r>
              <a:rPr lang="fr-FR" dirty="0" smtClean="0"/>
              <a:t>Elle  donne </a:t>
            </a:r>
            <a:r>
              <a:rPr lang="fr-FR" b="1" dirty="0" smtClean="0"/>
              <a:t>une définition du handicap :</a:t>
            </a:r>
            <a:r>
              <a:rPr lang="fr-FR" dirty="0" smtClean="0"/>
              <a:t> « Constitue un handicap, au sens de la présente loi, </a:t>
            </a:r>
            <a:r>
              <a:rPr lang="fr-FR" b="1" dirty="0" smtClean="0">
                <a:solidFill>
                  <a:srgbClr val="C00000"/>
                </a:solidFill>
              </a:rPr>
              <a:t>toute limitation d'activité ou restriction de participation</a:t>
            </a:r>
            <a:r>
              <a:rPr lang="fr-FR" dirty="0" smtClean="0"/>
              <a:t> à la vie en société subie dans son environnement par une personne en raison d'une altération substantielle, durable ou définitive d'une ou plusieurs fonctions physiques, sensorielles, mentales, cognitives ou psychiques, d'un </a:t>
            </a:r>
            <a:r>
              <a:rPr lang="fr-FR" dirty="0" err="1" smtClean="0"/>
              <a:t>polyhandicap</a:t>
            </a:r>
            <a:r>
              <a:rPr lang="fr-FR" dirty="0" smtClean="0"/>
              <a:t> ou d'un trouble de santé invalidant. »  </a:t>
            </a:r>
          </a:p>
          <a:p>
            <a:endParaRPr lang="fr-FR" dirty="0" smtClean="0"/>
          </a:p>
          <a:p>
            <a:r>
              <a:rPr lang="fr-FR" sz="3100" b="1" dirty="0" smtClean="0">
                <a:solidFill>
                  <a:srgbClr val="C00000"/>
                </a:solidFill>
              </a:rPr>
              <a:t>Le droit  à la compensation constitue l'un des principes fondamentaux de la loi. </a:t>
            </a:r>
          </a:p>
          <a:p>
            <a:pPr>
              <a:buNone/>
            </a:pPr>
            <a:endParaRPr lang="fr-FR" sz="3100" b="1" dirty="0" smtClean="0">
              <a:solidFill>
                <a:srgbClr val="C00000"/>
              </a:solidFill>
            </a:endParaRPr>
          </a:p>
          <a:p>
            <a:r>
              <a:rPr lang="fr-FR" dirty="0" smtClean="0"/>
              <a:t>« </a:t>
            </a:r>
            <a:r>
              <a:rPr lang="fr-FR" b="1" dirty="0" smtClean="0"/>
              <a:t>Ainsi, la personne handicapée a droit à la compensation des conséquences de son handicap quels que soient l'origine et la nature de sa déficience, son âge ou son mode de vie. Désormais c'est le projet de vie de la personne qui est mis en avant.  </a:t>
            </a:r>
          </a:p>
          <a:p>
            <a:endParaRPr lang="fr-FR" b="1" dirty="0" smtClean="0"/>
          </a:p>
          <a:p>
            <a:endParaRPr lang="fr-FR" b="1" dirty="0" smtClean="0"/>
          </a:p>
          <a:p>
            <a:endParaRPr lang="fr-FR" dirty="0" smtClean="0"/>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C’était  avant !</a:t>
            </a:r>
            <a:endParaRPr lang="fr-FR" dirty="0"/>
          </a:p>
        </p:txBody>
      </p:sp>
      <p:graphicFrame>
        <p:nvGraphicFramePr>
          <p:cNvPr id="6" name="Espace réservé du contenu 5"/>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pied de page 3"/>
          <p:cNvSpPr>
            <a:spLocks noGrp="1"/>
          </p:cNvSpPr>
          <p:nvPr>
            <p:ph type="ftr" sz="quarter" idx="11"/>
          </p:nvPr>
        </p:nvSpPr>
        <p:spPr/>
        <p:txBody>
          <a:bodyPr/>
          <a:lstStyle/>
          <a:p>
            <a:r>
              <a:rPr lang="fr-FR" dirty="0" smtClean="0"/>
              <a:t>Mme SAIDI  Malika     Mme   Trouvé  Sophie</a:t>
            </a:r>
            <a:endParaRPr lang="fr-FR" dirty="0"/>
          </a:p>
        </p:txBody>
      </p:sp>
      <p:sp>
        <p:nvSpPr>
          <p:cNvPr id="5" name="Espace réservé du numéro de diapositive 4"/>
          <p:cNvSpPr>
            <a:spLocks noGrp="1"/>
          </p:cNvSpPr>
          <p:nvPr>
            <p:ph type="sldNum" sz="quarter" idx="12"/>
          </p:nvPr>
        </p:nvSpPr>
        <p:spPr/>
        <p:txBody>
          <a:bodyPr/>
          <a:lstStyle/>
          <a:p>
            <a:fld id="{0F81FEB4-7E6B-B849-887A-22A7A96ECF98}" type="slidenum">
              <a:rPr lang="fr-FR" smtClean="0"/>
              <a:pPr/>
              <a:t>15</a:t>
            </a:fld>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Depuis 10 ans !</a:t>
            </a:r>
            <a:endParaRPr lang="fr-FR" dirty="0"/>
          </a:p>
        </p:txBody>
      </p:sp>
      <p:graphicFrame>
        <p:nvGraphicFramePr>
          <p:cNvPr id="6" name="Espace réservé du contenu 5"/>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pied de page 3"/>
          <p:cNvSpPr>
            <a:spLocks noGrp="1"/>
          </p:cNvSpPr>
          <p:nvPr>
            <p:ph type="ftr" sz="quarter" idx="11"/>
          </p:nvPr>
        </p:nvSpPr>
        <p:spPr/>
        <p:txBody>
          <a:bodyPr/>
          <a:lstStyle/>
          <a:p>
            <a:r>
              <a:rPr lang="fr-FR" smtClean="0"/>
              <a:t>Mme SAIDI  Malika     Mme   Trouvé  Sophie</a:t>
            </a:r>
            <a:endParaRPr lang="fr-FR"/>
          </a:p>
        </p:txBody>
      </p:sp>
      <p:sp>
        <p:nvSpPr>
          <p:cNvPr id="5" name="Espace réservé du numéro de diapositive 4"/>
          <p:cNvSpPr>
            <a:spLocks noGrp="1"/>
          </p:cNvSpPr>
          <p:nvPr>
            <p:ph type="sldNum" sz="quarter" idx="12"/>
          </p:nvPr>
        </p:nvSpPr>
        <p:spPr/>
        <p:txBody>
          <a:bodyPr/>
          <a:lstStyle/>
          <a:p>
            <a:fld id="{0F81FEB4-7E6B-B849-887A-22A7A96ECF98}" type="slidenum">
              <a:rPr lang="fr-FR" smtClean="0"/>
              <a:pPr/>
              <a:t>16</a:t>
            </a:fld>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Élève en situation de handicap</a:t>
            </a:r>
            <a:endParaRPr lang="fr-FR" dirty="0"/>
          </a:p>
        </p:txBody>
      </p:sp>
      <p:sp>
        <p:nvSpPr>
          <p:cNvPr id="3" name="Espace réservé du contenu 2"/>
          <p:cNvSpPr>
            <a:spLocks noGrp="1"/>
          </p:cNvSpPr>
          <p:nvPr>
            <p:ph idx="1"/>
          </p:nvPr>
        </p:nvSpPr>
        <p:spPr/>
        <p:txBody>
          <a:bodyPr>
            <a:normAutofit fontScale="77500" lnSpcReduction="20000"/>
          </a:bodyPr>
          <a:lstStyle/>
          <a:p>
            <a:pPr>
              <a:buNone/>
            </a:pPr>
            <a:endParaRPr lang="fr-FR" dirty="0" smtClean="0"/>
          </a:p>
          <a:p>
            <a:r>
              <a:rPr lang="fr-FR" dirty="0" smtClean="0"/>
              <a:t>Une scolarité</a:t>
            </a:r>
            <a:r>
              <a:rPr lang="fr-FR" sz="3100" b="1" dirty="0" smtClean="0"/>
              <a:t> ordinaire </a:t>
            </a:r>
            <a:r>
              <a:rPr lang="fr-FR" dirty="0" smtClean="0"/>
              <a:t>avec des préconisations</a:t>
            </a:r>
          </a:p>
          <a:p>
            <a:pPr>
              <a:buNone/>
            </a:pPr>
            <a:r>
              <a:rPr lang="fr-FR" dirty="0" smtClean="0"/>
              <a:t> (aménagement évaluation , examen )</a:t>
            </a:r>
          </a:p>
          <a:p>
            <a:r>
              <a:rPr lang="fr-FR" dirty="0" smtClean="0"/>
              <a:t>Une scolarité </a:t>
            </a:r>
            <a:r>
              <a:rPr lang="fr-FR" sz="3100" b="1" dirty="0" smtClean="0"/>
              <a:t>avec un accompagnement d’un dispositif  </a:t>
            </a:r>
            <a:endParaRPr lang="fr-FR" b="1" dirty="0" smtClean="0"/>
          </a:p>
          <a:p>
            <a:r>
              <a:rPr lang="fr-FR" dirty="0" smtClean="0"/>
              <a:t>Une réponse adaptée aux besoins de certains élèves en situation de handicap </a:t>
            </a:r>
          </a:p>
          <a:p>
            <a:r>
              <a:rPr lang="fr-FR" dirty="0" smtClean="0"/>
              <a:t>L’ulis  est un </a:t>
            </a:r>
            <a:r>
              <a:rPr lang="fr-FR" dirty="0" smtClean="0">
                <a:solidFill>
                  <a:srgbClr val="00B0F0"/>
                </a:solidFill>
              </a:rPr>
              <a:t>dispositif </a:t>
            </a:r>
            <a:r>
              <a:rPr lang="fr-FR" dirty="0" smtClean="0"/>
              <a:t> qui constitue une des  modalités de mise en œuvre de l’</a:t>
            </a:r>
            <a:r>
              <a:rPr lang="fr-FR" dirty="0" smtClean="0">
                <a:solidFill>
                  <a:srgbClr val="00B0F0"/>
                </a:solidFill>
              </a:rPr>
              <a:t>accessibilité pédagogique </a:t>
            </a:r>
            <a:r>
              <a:rPr lang="fr-FR" dirty="0" smtClean="0"/>
              <a:t>pour des élèves en situation de handicap.</a:t>
            </a:r>
          </a:p>
          <a:p>
            <a:pPr>
              <a:buNone/>
            </a:pPr>
            <a:endParaRPr lang="fr-FR" dirty="0" smtClean="0"/>
          </a:p>
          <a:p>
            <a:r>
              <a:rPr lang="fr-FR" dirty="0" smtClean="0"/>
              <a:t>Le jeune  est un </a:t>
            </a:r>
            <a:r>
              <a:rPr lang="fr-FR" sz="3600" dirty="0" smtClean="0"/>
              <a:t>lycéen à part entière </a:t>
            </a:r>
            <a:endParaRPr lang="fr-FR" dirty="0" smtClean="0"/>
          </a:p>
          <a:p>
            <a:pPr>
              <a:buNone/>
            </a:pPr>
            <a:r>
              <a:rPr lang="fr-FR" dirty="0" smtClean="0"/>
              <a:t>                       est élève d’une classe  ET  bénéficie du dispositif.</a:t>
            </a:r>
          </a:p>
          <a:p>
            <a:endParaRPr lang="fr-FR" dirty="0" smtClean="0"/>
          </a:p>
          <a:p>
            <a:r>
              <a:rPr lang="fr-FR" dirty="0" smtClean="0"/>
              <a:t>Cadre loi   notification MDPH </a:t>
            </a:r>
          </a:p>
          <a:p>
            <a:endParaRPr lang="fr-FR" dirty="0" smtClean="0"/>
          </a:p>
          <a:p>
            <a:endParaRPr lang="fr-FR" dirty="0"/>
          </a:p>
        </p:txBody>
      </p:sp>
      <p:sp>
        <p:nvSpPr>
          <p:cNvPr id="4" name="Espace réservé du pied de page 3"/>
          <p:cNvSpPr>
            <a:spLocks noGrp="1"/>
          </p:cNvSpPr>
          <p:nvPr>
            <p:ph type="ftr" sz="quarter" idx="11"/>
          </p:nvPr>
        </p:nvSpPr>
        <p:spPr/>
        <p:txBody>
          <a:bodyPr/>
          <a:lstStyle/>
          <a:p>
            <a:r>
              <a:rPr lang="fr-FR" smtClean="0"/>
              <a:t>Mme SAIDI  Malika     Mme   Trouvé  Sophie</a:t>
            </a:r>
            <a:endParaRPr lang="fr-FR"/>
          </a:p>
        </p:txBody>
      </p:sp>
      <p:sp>
        <p:nvSpPr>
          <p:cNvPr id="5" name="Espace réservé du numéro de diapositive 4"/>
          <p:cNvSpPr>
            <a:spLocks noGrp="1"/>
          </p:cNvSpPr>
          <p:nvPr>
            <p:ph type="sldNum" sz="quarter" idx="12"/>
          </p:nvPr>
        </p:nvSpPr>
        <p:spPr/>
        <p:txBody>
          <a:bodyPr/>
          <a:lstStyle/>
          <a:p>
            <a:fld id="{0F81FEB4-7E6B-B849-887A-22A7A96ECF98}" type="slidenum">
              <a:rPr lang="fr-FR" smtClean="0"/>
              <a:pPr/>
              <a:t>17</a:t>
            </a:fld>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 une accessibilité </a:t>
            </a:r>
            <a:endParaRPr lang="fr-FR" dirty="0"/>
          </a:p>
        </p:txBody>
      </p:sp>
      <p:sp>
        <p:nvSpPr>
          <p:cNvPr id="3" name="Espace réservé du contenu 2"/>
          <p:cNvSpPr>
            <a:spLocks noGrp="1"/>
          </p:cNvSpPr>
          <p:nvPr>
            <p:ph idx="1"/>
          </p:nvPr>
        </p:nvSpPr>
        <p:spPr/>
        <p:txBody>
          <a:bodyPr/>
          <a:lstStyle/>
          <a:p>
            <a:r>
              <a:rPr lang="fr-FR" dirty="0" smtClean="0"/>
              <a:t>L’ulis  est un </a:t>
            </a:r>
            <a:r>
              <a:rPr lang="fr-FR" dirty="0" smtClean="0">
                <a:solidFill>
                  <a:srgbClr val="00B0F0"/>
                </a:solidFill>
              </a:rPr>
              <a:t>dispositif </a:t>
            </a:r>
            <a:r>
              <a:rPr lang="fr-FR" dirty="0" smtClean="0"/>
              <a:t> qui constitue une des  modalités de mise en œuvre de l’</a:t>
            </a:r>
            <a:r>
              <a:rPr lang="fr-FR" dirty="0" smtClean="0">
                <a:solidFill>
                  <a:srgbClr val="00B0F0"/>
                </a:solidFill>
              </a:rPr>
              <a:t>accessibilité pédagogique </a:t>
            </a:r>
            <a:r>
              <a:rPr lang="fr-FR" dirty="0" smtClean="0"/>
              <a:t>pour des élèves en situation de handicap.</a:t>
            </a:r>
          </a:p>
          <a:p>
            <a:endParaRPr lang="fr-FR" dirty="0" smtClean="0"/>
          </a:p>
          <a:p>
            <a:r>
              <a:rPr lang="fr-FR" dirty="0" smtClean="0"/>
              <a:t>L’auxiliaire de vie scolaire est  à ce titre  attitrée  au dispositif pour </a:t>
            </a:r>
            <a:r>
              <a:rPr lang="fr-FR" dirty="0" smtClean="0">
                <a:solidFill>
                  <a:srgbClr val="00B0F0"/>
                </a:solidFill>
              </a:rPr>
              <a:t>compenser</a:t>
            </a:r>
            <a:r>
              <a:rPr lang="fr-FR" dirty="0" smtClean="0"/>
              <a:t> par une aide humaine </a:t>
            </a:r>
            <a:r>
              <a:rPr lang="fr-FR" dirty="0" smtClean="0">
                <a:solidFill>
                  <a:srgbClr val="00B0F0"/>
                </a:solidFill>
              </a:rPr>
              <a:t>les limitations inhérentes au handicap .</a:t>
            </a:r>
          </a:p>
          <a:p>
            <a:endParaRPr lang="fr-FR" dirty="0" smtClean="0">
              <a:solidFill>
                <a:srgbClr val="00B0F0"/>
              </a:solidFill>
            </a:endParaRPr>
          </a:p>
          <a:p>
            <a:pPr>
              <a:buNone/>
            </a:pPr>
            <a:endParaRPr lang="fr-FR" dirty="0" smtClean="0">
              <a:solidFill>
                <a:srgbClr val="00B0F0"/>
              </a:solidFill>
            </a:endParaRPr>
          </a:p>
          <a:p>
            <a:endParaRPr lang="fr-FR" dirty="0"/>
          </a:p>
        </p:txBody>
      </p:sp>
      <p:sp>
        <p:nvSpPr>
          <p:cNvPr id="4" name="Espace réservé du pied de page 3"/>
          <p:cNvSpPr>
            <a:spLocks noGrp="1"/>
          </p:cNvSpPr>
          <p:nvPr>
            <p:ph type="ftr" sz="quarter" idx="11"/>
          </p:nvPr>
        </p:nvSpPr>
        <p:spPr/>
        <p:txBody>
          <a:bodyPr/>
          <a:lstStyle/>
          <a:p>
            <a:r>
              <a:rPr lang="fr-FR" smtClean="0"/>
              <a:t>Mme SAIDI  Malika     Mme   Trouvé  Sophie</a:t>
            </a:r>
            <a:endParaRPr lang="fr-FR"/>
          </a:p>
        </p:txBody>
      </p:sp>
      <p:sp>
        <p:nvSpPr>
          <p:cNvPr id="5" name="Espace réservé du numéro de diapositive 4"/>
          <p:cNvSpPr>
            <a:spLocks noGrp="1"/>
          </p:cNvSpPr>
          <p:nvPr>
            <p:ph type="sldNum" sz="quarter" idx="12"/>
          </p:nvPr>
        </p:nvSpPr>
        <p:spPr/>
        <p:txBody>
          <a:bodyPr/>
          <a:lstStyle/>
          <a:p>
            <a:fld id="{0F81FEB4-7E6B-B849-887A-22A7A96ECF98}" type="slidenum">
              <a:rPr lang="fr-FR" smtClean="0"/>
              <a:pPr/>
              <a:t>18</a:t>
            </a:fld>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26572"/>
            <a:ext cx="8229600" cy="1123406"/>
          </a:xfrm>
        </p:spPr>
        <p:txBody>
          <a:bodyPr>
            <a:normAutofit fontScale="90000"/>
          </a:bodyPr>
          <a:lstStyle/>
          <a:p>
            <a:pPr algn="ctr"/>
            <a:r>
              <a:rPr lang="fr-FR" sz="3600" b="1" dirty="0" smtClean="0"/>
              <a:t>Rendre accessible l’école c’est aussi:          </a:t>
            </a:r>
            <a:br>
              <a:rPr lang="fr-FR" sz="3600" b="1" dirty="0" smtClean="0"/>
            </a:br>
            <a:r>
              <a:rPr lang="fr-FR" sz="3600" b="1" dirty="0" smtClean="0"/>
              <a:t>  des adaptations  à penser </a:t>
            </a:r>
            <a:endParaRPr lang="fr-FR" sz="3600" b="1" dirty="0"/>
          </a:p>
        </p:txBody>
      </p:sp>
      <p:sp>
        <p:nvSpPr>
          <p:cNvPr id="3" name="Espace réservé du contenu 2"/>
          <p:cNvSpPr>
            <a:spLocks noGrp="1"/>
          </p:cNvSpPr>
          <p:nvPr>
            <p:ph idx="1"/>
          </p:nvPr>
        </p:nvSpPr>
        <p:spPr>
          <a:xfrm>
            <a:off x="457200" y="1750423"/>
            <a:ext cx="8229600" cy="4574177"/>
          </a:xfrm>
        </p:spPr>
        <p:txBody>
          <a:bodyPr>
            <a:normAutofit/>
          </a:bodyPr>
          <a:lstStyle/>
          <a:p>
            <a:r>
              <a:rPr lang="fr-FR" dirty="0" smtClean="0">
                <a:solidFill>
                  <a:srgbClr val="7030A0"/>
                </a:solidFill>
              </a:rPr>
              <a:t>Anticiper des supports  adaptés  qui seront facilitateurs  OUI mais …… ne pas dévoyer ses objectifs    (exemple du YOGA )</a:t>
            </a:r>
          </a:p>
          <a:p>
            <a:r>
              <a:rPr lang="fr-FR" dirty="0" smtClean="0"/>
              <a:t>Alléger  la compréhension    ,  orienter l’attention,  faciliter  et  se focaliser sur la tâche prioritaire </a:t>
            </a:r>
          </a:p>
          <a:p>
            <a:pPr>
              <a:buNone/>
            </a:pPr>
            <a:r>
              <a:rPr lang="fr-FR" dirty="0" smtClean="0"/>
              <a:t>Compréhension   :  illustration image pictogrammes  ,  montrer (geste professionnel ) exemple pour comprendre un concept abstrait ,  questionner    pour voir ce qui est réellement compris , </a:t>
            </a:r>
          </a:p>
          <a:p>
            <a:pPr>
              <a:buNone/>
            </a:pPr>
            <a:endParaRPr lang="fr-FR" dirty="0" smtClean="0"/>
          </a:p>
          <a:p>
            <a:endParaRPr lang="fr-FR" dirty="0"/>
          </a:p>
        </p:txBody>
      </p:sp>
      <p:sp>
        <p:nvSpPr>
          <p:cNvPr id="4" name="Espace réservé du pied de page 3"/>
          <p:cNvSpPr>
            <a:spLocks noGrp="1"/>
          </p:cNvSpPr>
          <p:nvPr>
            <p:ph type="ftr" sz="quarter" idx="11"/>
          </p:nvPr>
        </p:nvSpPr>
        <p:spPr/>
        <p:txBody>
          <a:bodyPr/>
          <a:lstStyle/>
          <a:p>
            <a:r>
              <a:rPr lang="fr-FR" smtClean="0"/>
              <a:t>Mme SAIDI  Malika     Mme   Trouvé  Sophie</a:t>
            </a:r>
            <a:endParaRPr lang="fr-FR"/>
          </a:p>
        </p:txBody>
      </p:sp>
      <p:sp>
        <p:nvSpPr>
          <p:cNvPr id="5" name="Espace réservé du numéro de diapositive 4"/>
          <p:cNvSpPr>
            <a:spLocks noGrp="1"/>
          </p:cNvSpPr>
          <p:nvPr>
            <p:ph type="sldNum" sz="quarter" idx="12"/>
          </p:nvPr>
        </p:nvSpPr>
        <p:spPr/>
        <p:txBody>
          <a:bodyPr/>
          <a:lstStyle/>
          <a:p>
            <a:fld id="{0F81FEB4-7E6B-B849-887A-22A7A96ECF98}" type="slidenum">
              <a:rPr lang="fr-FR" smtClean="0"/>
              <a:pPr/>
              <a:t>19</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Répondre à des besoins éducatifs particuliers  des élèves    </a:t>
            </a:r>
            <a:endParaRPr lang="fr-FR" dirty="0"/>
          </a:p>
        </p:txBody>
      </p:sp>
      <p:sp>
        <p:nvSpPr>
          <p:cNvPr id="3" name="Espace réservé du contenu 2"/>
          <p:cNvSpPr>
            <a:spLocks noGrp="1"/>
          </p:cNvSpPr>
          <p:nvPr>
            <p:ph idx="1"/>
          </p:nvPr>
        </p:nvSpPr>
        <p:spPr/>
        <p:txBody>
          <a:bodyPr/>
          <a:lstStyle/>
          <a:p>
            <a:r>
              <a:rPr lang="fr-FR" sz="2400" dirty="0" smtClean="0"/>
              <a:t>Des outils et des réponses institutionnelles officielles </a:t>
            </a:r>
            <a:r>
              <a:rPr lang="fr-FR" sz="2400" dirty="0" smtClean="0"/>
              <a:t> </a:t>
            </a:r>
            <a:endParaRPr lang="fr-FR" sz="2400" dirty="0" smtClean="0"/>
          </a:p>
          <a:p>
            <a:r>
              <a:rPr lang="fr-FR" dirty="0" smtClean="0"/>
              <a:t>Des  projets , plan ou programmes à mettre en œuvre selon les besoins identifiés  à ne pas confondre </a:t>
            </a:r>
          </a:p>
          <a:p>
            <a:r>
              <a:rPr lang="fr-FR" dirty="0" smtClean="0"/>
              <a:t>PAI  (projet d’accueil individualisé)</a:t>
            </a:r>
          </a:p>
          <a:p>
            <a:r>
              <a:rPr lang="fr-FR" dirty="0" smtClean="0"/>
              <a:t> PPS (projet personnalisé de scolarisation)</a:t>
            </a:r>
          </a:p>
          <a:p>
            <a:r>
              <a:rPr lang="fr-FR" dirty="0" smtClean="0"/>
              <a:t>PAP (plan d’accompagnement  personnalisé)</a:t>
            </a:r>
          </a:p>
          <a:p>
            <a:r>
              <a:rPr lang="fr-FR" dirty="0" smtClean="0"/>
              <a:t>PPRE (programme personnalisé de réussite éducative) </a:t>
            </a:r>
            <a:endParaRPr lang="fr-FR" dirty="0"/>
          </a:p>
        </p:txBody>
      </p:sp>
      <p:sp>
        <p:nvSpPr>
          <p:cNvPr id="4" name="Espace réservé du numéro de diapositive 3"/>
          <p:cNvSpPr>
            <a:spLocks noGrp="1"/>
          </p:cNvSpPr>
          <p:nvPr>
            <p:ph type="sldNum" sz="quarter" idx="12"/>
          </p:nvPr>
        </p:nvSpPr>
        <p:spPr/>
        <p:txBody>
          <a:bodyPr/>
          <a:lstStyle/>
          <a:p>
            <a:fld id="{0F81FEB4-7E6B-B849-887A-22A7A96ECF98}" type="slidenum">
              <a:rPr lang="fr-FR" smtClean="0"/>
              <a:pPr/>
              <a:t>2</a:t>
            </a:fld>
            <a:endParaRPr lang="fr-FR"/>
          </a:p>
        </p:txBody>
      </p:sp>
      <p:sp>
        <p:nvSpPr>
          <p:cNvPr id="5" name="Espace réservé du pied de page 4"/>
          <p:cNvSpPr>
            <a:spLocks noGrp="1"/>
          </p:cNvSpPr>
          <p:nvPr>
            <p:ph type="ftr" sz="quarter" idx="11"/>
          </p:nvPr>
        </p:nvSpPr>
        <p:spPr/>
        <p:txBody>
          <a:bodyPr/>
          <a:lstStyle/>
          <a:p>
            <a:r>
              <a:rPr lang="fr-FR" smtClean="0"/>
              <a:t>Mme SAIDI  Malika     Mme   Trouvé  Sophie</a:t>
            </a:r>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Rendre l’école accessible : c’est Adapter des supports </a:t>
            </a:r>
            <a:endParaRPr lang="fr-FR" dirty="0"/>
          </a:p>
        </p:txBody>
      </p:sp>
      <p:graphicFrame>
        <p:nvGraphicFramePr>
          <p:cNvPr id="6" name="Espace réservé du contenu 5"/>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pied de page 3"/>
          <p:cNvSpPr>
            <a:spLocks noGrp="1"/>
          </p:cNvSpPr>
          <p:nvPr>
            <p:ph type="ftr" sz="quarter" idx="11"/>
          </p:nvPr>
        </p:nvSpPr>
        <p:spPr/>
        <p:txBody>
          <a:bodyPr/>
          <a:lstStyle/>
          <a:p>
            <a:r>
              <a:rPr lang="fr-FR" smtClean="0"/>
              <a:t>Mme SAIDI  Malika     Mme   Trouvé  Sophie</a:t>
            </a:r>
            <a:endParaRPr lang="fr-FR"/>
          </a:p>
        </p:txBody>
      </p:sp>
      <p:sp>
        <p:nvSpPr>
          <p:cNvPr id="5" name="Espace réservé du numéro de diapositive 4"/>
          <p:cNvSpPr>
            <a:spLocks noGrp="1"/>
          </p:cNvSpPr>
          <p:nvPr>
            <p:ph type="sldNum" sz="quarter" idx="12"/>
          </p:nvPr>
        </p:nvSpPr>
        <p:spPr/>
        <p:txBody>
          <a:bodyPr/>
          <a:lstStyle/>
          <a:p>
            <a:fld id="{0F81FEB4-7E6B-B849-887A-22A7A96ECF98}" type="slidenum">
              <a:rPr lang="fr-FR" smtClean="0"/>
              <a:pPr/>
              <a:t>20</a:t>
            </a:fld>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Rendre l’école accessible : </a:t>
            </a:r>
            <a:br>
              <a:rPr lang="fr-FR" sz="3600" dirty="0" smtClean="0"/>
            </a:br>
            <a:r>
              <a:rPr lang="fr-FR" sz="3600" dirty="0" smtClean="0"/>
              <a:t>c’est aussi avoir des gestes professionnels </a:t>
            </a:r>
            <a:endParaRPr lang="fr-FR" sz="3600" dirty="0"/>
          </a:p>
        </p:txBody>
      </p:sp>
      <p:graphicFrame>
        <p:nvGraphicFramePr>
          <p:cNvPr id="6" name="Espace réservé du contenu 5"/>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pied de page 3"/>
          <p:cNvSpPr>
            <a:spLocks noGrp="1"/>
          </p:cNvSpPr>
          <p:nvPr>
            <p:ph type="ftr" sz="quarter" idx="11"/>
          </p:nvPr>
        </p:nvSpPr>
        <p:spPr/>
        <p:txBody>
          <a:bodyPr/>
          <a:lstStyle/>
          <a:p>
            <a:r>
              <a:rPr lang="fr-FR" smtClean="0"/>
              <a:t>Mme SAIDI  Malika     Mme   Trouvé  Sophie</a:t>
            </a:r>
            <a:endParaRPr lang="fr-FR"/>
          </a:p>
        </p:txBody>
      </p:sp>
      <p:sp>
        <p:nvSpPr>
          <p:cNvPr id="5" name="Espace réservé du numéro de diapositive 4"/>
          <p:cNvSpPr>
            <a:spLocks noGrp="1"/>
          </p:cNvSpPr>
          <p:nvPr>
            <p:ph type="sldNum" sz="quarter" idx="12"/>
          </p:nvPr>
        </p:nvSpPr>
        <p:spPr/>
        <p:txBody>
          <a:bodyPr/>
          <a:lstStyle/>
          <a:p>
            <a:fld id="{0F81FEB4-7E6B-B849-887A-22A7A96ECF98}" type="slidenum">
              <a:rPr lang="fr-FR" smtClean="0"/>
              <a:pPr/>
              <a:t>21</a:t>
            </a:fld>
            <a:endParaRPr lang="fr-F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2698"/>
            <a:ext cx="8229600" cy="796834"/>
          </a:xfrm>
        </p:spPr>
        <p:txBody>
          <a:bodyPr>
            <a:normAutofit/>
          </a:bodyPr>
          <a:lstStyle/>
          <a:p>
            <a:r>
              <a:rPr lang="fr-FR" sz="3600" dirty="0" smtClean="0"/>
              <a:t>Les troubles  des fonctions cognitives </a:t>
            </a:r>
            <a:endParaRPr lang="fr-FR" sz="3600" dirty="0"/>
          </a:p>
        </p:txBody>
      </p:sp>
      <p:graphicFrame>
        <p:nvGraphicFramePr>
          <p:cNvPr id="6" name="Espace réservé du contenu 5"/>
          <p:cNvGraphicFramePr>
            <a:graphicFrameLocks noGrp="1"/>
          </p:cNvGraphicFramePr>
          <p:nvPr>
            <p:ph idx="1"/>
          </p:nvPr>
        </p:nvGraphicFramePr>
        <p:xfrm>
          <a:off x="457200" y="1658938"/>
          <a:ext cx="8229600" cy="4665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pied de page 3"/>
          <p:cNvSpPr>
            <a:spLocks noGrp="1"/>
          </p:cNvSpPr>
          <p:nvPr>
            <p:ph type="ftr" sz="quarter" idx="11"/>
          </p:nvPr>
        </p:nvSpPr>
        <p:spPr/>
        <p:txBody>
          <a:bodyPr/>
          <a:lstStyle/>
          <a:p>
            <a:r>
              <a:rPr lang="fr-FR" smtClean="0"/>
              <a:t>Mme SAIDI  Malika     Mme   Trouvé  Sophie</a:t>
            </a:r>
            <a:endParaRPr lang="fr-FR"/>
          </a:p>
        </p:txBody>
      </p:sp>
      <p:sp>
        <p:nvSpPr>
          <p:cNvPr id="5" name="Espace réservé du numéro de diapositive 4"/>
          <p:cNvSpPr>
            <a:spLocks noGrp="1"/>
          </p:cNvSpPr>
          <p:nvPr>
            <p:ph type="sldNum" sz="quarter" idx="12"/>
          </p:nvPr>
        </p:nvSpPr>
        <p:spPr/>
        <p:txBody>
          <a:bodyPr/>
          <a:lstStyle/>
          <a:p>
            <a:fld id="{0F81FEB4-7E6B-B849-887A-22A7A96ECF98}" type="slidenum">
              <a:rPr lang="fr-FR" smtClean="0"/>
              <a:pPr/>
              <a:t>22</a:t>
            </a:fld>
            <a:endParaRPr lang="fr-F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fonctions instrumentales </a:t>
            </a:r>
            <a:endParaRPr lang="fr-FR" dirty="0"/>
          </a:p>
        </p:txBody>
      </p:sp>
      <p:graphicFrame>
        <p:nvGraphicFramePr>
          <p:cNvPr id="6" name="Espace réservé du contenu 5"/>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pied de page 3"/>
          <p:cNvSpPr>
            <a:spLocks noGrp="1"/>
          </p:cNvSpPr>
          <p:nvPr>
            <p:ph type="ftr" sz="quarter" idx="11"/>
          </p:nvPr>
        </p:nvSpPr>
        <p:spPr/>
        <p:txBody>
          <a:bodyPr/>
          <a:lstStyle/>
          <a:p>
            <a:r>
              <a:rPr lang="fr-FR" smtClean="0"/>
              <a:t>Mme SAIDI  Malika     Mme   Trouvé  Sophie</a:t>
            </a:r>
            <a:endParaRPr lang="fr-FR"/>
          </a:p>
        </p:txBody>
      </p:sp>
      <p:sp>
        <p:nvSpPr>
          <p:cNvPr id="5" name="Espace réservé du numéro de diapositive 4"/>
          <p:cNvSpPr>
            <a:spLocks noGrp="1"/>
          </p:cNvSpPr>
          <p:nvPr>
            <p:ph type="sldNum" sz="quarter" idx="12"/>
          </p:nvPr>
        </p:nvSpPr>
        <p:spPr/>
        <p:txBody>
          <a:bodyPr/>
          <a:lstStyle/>
          <a:p>
            <a:fld id="{0F81FEB4-7E6B-B849-887A-22A7A96ECF98}" type="slidenum">
              <a:rPr lang="fr-FR" smtClean="0"/>
              <a:pPr/>
              <a:t>23</a:t>
            </a:fld>
            <a:endParaRPr lang="fr-F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fonctions instrumentales</a:t>
            </a:r>
            <a:endParaRPr lang="fr-FR" dirty="0"/>
          </a:p>
        </p:txBody>
      </p:sp>
      <p:graphicFrame>
        <p:nvGraphicFramePr>
          <p:cNvPr id="6" name="Espace réservé du contenu 5"/>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pied de page 3"/>
          <p:cNvSpPr>
            <a:spLocks noGrp="1"/>
          </p:cNvSpPr>
          <p:nvPr>
            <p:ph type="ftr" sz="quarter" idx="11"/>
          </p:nvPr>
        </p:nvSpPr>
        <p:spPr/>
        <p:txBody>
          <a:bodyPr/>
          <a:lstStyle/>
          <a:p>
            <a:r>
              <a:rPr lang="fr-FR" smtClean="0"/>
              <a:t>Mme SAIDI  Malika     Mme   Trouvé  Sophie</a:t>
            </a:r>
            <a:endParaRPr lang="fr-FR"/>
          </a:p>
        </p:txBody>
      </p:sp>
      <p:sp>
        <p:nvSpPr>
          <p:cNvPr id="5" name="Espace réservé du numéro de diapositive 4"/>
          <p:cNvSpPr>
            <a:spLocks noGrp="1"/>
          </p:cNvSpPr>
          <p:nvPr>
            <p:ph type="sldNum" sz="quarter" idx="12"/>
          </p:nvPr>
        </p:nvSpPr>
        <p:spPr/>
        <p:txBody>
          <a:bodyPr/>
          <a:lstStyle/>
          <a:p>
            <a:fld id="{0F81FEB4-7E6B-B849-887A-22A7A96ECF98}" type="slidenum">
              <a:rPr lang="fr-FR" smtClean="0"/>
              <a:pPr/>
              <a:t>24</a:t>
            </a:fld>
            <a:endParaRPr lang="fr-F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Remarques  </a:t>
            </a:r>
            <a:endParaRPr lang="fr-FR" dirty="0"/>
          </a:p>
        </p:txBody>
      </p:sp>
      <p:graphicFrame>
        <p:nvGraphicFramePr>
          <p:cNvPr id="6" name="Espace réservé du contenu 5"/>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pied de page 3"/>
          <p:cNvSpPr>
            <a:spLocks noGrp="1"/>
          </p:cNvSpPr>
          <p:nvPr>
            <p:ph type="ftr" sz="quarter" idx="11"/>
          </p:nvPr>
        </p:nvSpPr>
        <p:spPr/>
        <p:txBody>
          <a:bodyPr/>
          <a:lstStyle/>
          <a:p>
            <a:r>
              <a:rPr lang="fr-FR" smtClean="0"/>
              <a:t>Mme SAIDI  Malika     Mme   Trouvé  Sophie</a:t>
            </a:r>
            <a:endParaRPr lang="fr-FR"/>
          </a:p>
        </p:txBody>
      </p:sp>
      <p:sp>
        <p:nvSpPr>
          <p:cNvPr id="5" name="Espace réservé du numéro de diapositive 4"/>
          <p:cNvSpPr>
            <a:spLocks noGrp="1"/>
          </p:cNvSpPr>
          <p:nvPr>
            <p:ph type="sldNum" sz="quarter" idx="12"/>
          </p:nvPr>
        </p:nvSpPr>
        <p:spPr/>
        <p:txBody>
          <a:bodyPr/>
          <a:lstStyle/>
          <a:p>
            <a:fld id="{0F81FEB4-7E6B-B849-887A-22A7A96ECF98}" type="slidenum">
              <a:rPr lang="fr-FR" smtClean="0"/>
              <a:pPr/>
              <a:t>25</a:t>
            </a:fld>
            <a:endParaRPr lang="fr-F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1257"/>
            <a:ext cx="8229600" cy="1585831"/>
          </a:xfrm>
        </p:spPr>
        <p:txBody>
          <a:bodyPr>
            <a:normAutofit fontScale="90000"/>
          </a:bodyPr>
          <a:lstStyle/>
          <a:p>
            <a:r>
              <a:rPr lang="fr-FR" sz="2700" dirty="0" smtClean="0"/>
              <a:t/>
            </a:r>
            <a:br>
              <a:rPr lang="fr-FR" sz="2700" dirty="0" smtClean="0"/>
            </a:br>
            <a:r>
              <a:rPr lang="fr-FR" sz="2700" dirty="0" smtClean="0"/>
              <a:t/>
            </a:r>
            <a:br>
              <a:rPr lang="fr-FR" sz="2700" dirty="0" smtClean="0"/>
            </a:br>
            <a:r>
              <a:rPr lang="fr-FR" sz="2700" dirty="0" smtClean="0"/>
              <a:t/>
            </a:r>
            <a:br>
              <a:rPr lang="fr-FR" sz="2700" dirty="0" smtClean="0"/>
            </a:br>
            <a:r>
              <a:rPr lang="fr-FR" sz="2700" dirty="0" smtClean="0"/>
              <a:t/>
            </a:r>
            <a:br>
              <a:rPr lang="fr-FR" sz="2700" dirty="0" smtClean="0"/>
            </a:br>
            <a:r>
              <a:rPr lang="fr-FR" sz="2700" dirty="0" smtClean="0"/>
              <a:t/>
            </a:r>
            <a:br>
              <a:rPr lang="fr-FR" sz="2700" dirty="0" smtClean="0"/>
            </a:br>
            <a:r>
              <a:rPr lang="fr-FR" sz="2700" dirty="0" smtClean="0"/>
              <a:t/>
            </a:r>
            <a:br>
              <a:rPr lang="fr-FR" sz="2700" dirty="0" smtClean="0"/>
            </a:br>
            <a:r>
              <a:rPr lang="fr-FR" sz="2700" dirty="0" smtClean="0"/>
              <a:t>Trouble induit des difficultés dont nous </a:t>
            </a:r>
            <a:r>
              <a:rPr lang="fr-FR" sz="2200" dirty="0" smtClean="0"/>
              <a:t>devons</a:t>
            </a:r>
            <a:r>
              <a:rPr lang="fr-FR" sz="2700" dirty="0" smtClean="0"/>
              <a:t> tenir compte pour aborder  l’élève </a:t>
            </a:r>
            <a:r>
              <a:rPr lang="fr-FR" dirty="0" smtClean="0"/>
              <a:t/>
            </a:r>
            <a:br>
              <a:rPr lang="fr-FR" dirty="0" smtClean="0"/>
            </a:br>
            <a:r>
              <a:rPr lang="fr-FR" dirty="0" smtClean="0"/>
              <a:t> </a:t>
            </a:r>
            <a:endParaRPr lang="fr-FR" dirty="0"/>
          </a:p>
        </p:txBody>
      </p:sp>
      <p:graphicFrame>
        <p:nvGraphicFramePr>
          <p:cNvPr id="6" name="Espace réservé du contenu 5"/>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pied de page 3"/>
          <p:cNvSpPr>
            <a:spLocks noGrp="1"/>
          </p:cNvSpPr>
          <p:nvPr>
            <p:ph type="ftr" sz="quarter" idx="11"/>
          </p:nvPr>
        </p:nvSpPr>
        <p:spPr/>
        <p:txBody>
          <a:bodyPr/>
          <a:lstStyle/>
          <a:p>
            <a:r>
              <a:rPr lang="fr-FR" smtClean="0"/>
              <a:t>Mme SAIDI  Malika     Mme   Trouvé  Sophie</a:t>
            </a:r>
            <a:endParaRPr lang="fr-FR"/>
          </a:p>
        </p:txBody>
      </p:sp>
      <p:sp>
        <p:nvSpPr>
          <p:cNvPr id="5" name="Espace réservé du numéro de diapositive 4"/>
          <p:cNvSpPr>
            <a:spLocks noGrp="1"/>
          </p:cNvSpPr>
          <p:nvPr>
            <p:ph type="sldNum" sz="quarter" idx="12"/>
          </p:nvPr>
        </p:nvSpPr>
        <p:spPr/>
        <p:txBody>
          <a:bodyPr/>
          <a:lstStyle/>
          <a:p>
            <a:fld id="{0F81FEB4-7E6B-B849-887A-22A7A96ECF98}" type="slidenum">
              <a:rPr lang="fr-FR" smtClean="0"/>
              <a:pPr/>
              <a:t>26</a:t>
            </a:fld>
            <a:endParaRPr lang="fr-F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See</a:t>
            </a:r>
            <a:r>
              <a:rPr lang="fr-FR" dirty="0" smtClean="0"/>
              <a:t> </a:t>
            </a:r>
            <a:r>
              <a:rPr lang="fr-FR" dirty="0" err="1" smtClean="0"/>
              <a:t>you</a:t>
            </a:r>
            <a:r>
              <a:rPr lang="fr-FR" dirty="0" smtClean="0"/>
              <a:t> </a:t>
            </a:r>
            <a:r>
              <a:rPr lang="fr-FR" dirty="0" err="1" smtClean="0"/>
              <a:t>soon</a:t>
            </a:r>
            <a:r>
              <a:rPr lang="fr-FR" dirty="0" smtClean="0"/>
              <a:t>…</a:t>
            </a:r>
            <a:endParaRPr lang="fr-FR" dirty="0"/>
          </a:p>
        </p:txBody>
      </p:sp>
      <p:sp>
        <p:nvSpPr>
          <p:cNvPr id="3" name="Espace réservé du contenu 2"/>
          <p:cNvSpPr>
            <a:spLocks noGrp="1"/>
          </p:cNvSpPr>
          <p:nvPr>
            <p:ph idx="1"/>
          </p:nvPr>
        </p:nvSpPr>
        <p:spPr/>
        <p:txBody>
          <a:bodyPr/>
          <a:lstStyle/>
          <a:p>
            <a:r>
              <a:rPr lang="fr-FR" dirty="0" smtClean="0"/>
              <a:t>Mme Trouvé Sophie, Conseillère pédagogique </a:t>
            </a:r>
          </a:p>
          <a:p>
            <a:r>
              <a:rPr lang="fr-FR" dirty="0" smtClean="0"/>
              <a:t>Mme </a:t>
            </a:r>
            <a:r>
              <a:rPr lang="fr-FR" dirty="0" err="1" smtClean="0"/>
              <a:t>Saidi</a:t>
            </a:r>
            <a:r>
              <a:rPr lang="fr-FR" dirty="0" smtClean="0"/>
              <a:t> Malika</a:t>
            </a:r>
          </a:p>
          <a:p>
            <a:endParaRPr lang="fr-FR" dirty="0"/>
          </a:p>
          <a:p>
            <a:pPr marL="0" indent="0">
              <a:buNone/>
            </a:pPr>
            <a:r>
              <a:rPr lang="fr-FR" dirty="0" smtClean="0"/>
              <a:t>Journées de l’inspection </a:t>
            </a:r>
            <a:r>
              <a:rPr lang="fr-FR" dirty="0" err="1" smtClean="0"/>
              <a:t>Letres</a:t>
            </a:r>
            <a:r>
              <a:rPr lang="fr-FR" dirty="0" smtClean="0"/>
              <a:t>-anglais</a:t>
            </a:r>
          </a:p>
          <a:p>
            <a:pPr marL="0" indent="0">
              <a:buNone/>
            </a:pPr>
            <a:r>
              <a:rPr lang="fr-FR" dirty="0" smtClean="0"/>
              <a:t>2015</a:t>
            </a:r>
            <a:endParaRPr lang="fr-FR" dirty="0"/>
          </a:p>
        </p:txBody>
      </p:sp>
      <p:sp>
        <p:nvSpPr>
          <p:cNvPr id="4" name="Espace réservé du pied de page 3"/>
          <p:cNvSpPr>
            <a:spLocks noGrp="1"/>
          </p:cNvSpPr>
          <p:nvPr>
            <p:ph type="ftr" sz="quarter" idx="11"/>
          </p:nvPr>
        </p:nvSpPr>
        <p:spPr/>
        <p:txBody>
          <a:bodyPr/>
          <a:lstStyle/>
          <a:p>
            <a:r>
              <a:rPr lang="fr-FR" smtClean="0"/>
              <a:t>Mme SAIDI  Malika     Mme   Trouvé  Sophie</a:t>
            </a:r>
            <a:endParaRPr lang="fr-FR"/>
          </a:p>
        </p:txBody>
      </p:sp>
      <p:sp>
        <p:nvSpPr>
          <p:cNvPr id="5" name="Espace réservé du numéro de diapositive 4"/>
          <p:cNvSpPr>
            <a:spLocks noGrp="1"/>
          </p:cNvSpPr>
          <p:nvPr>
            <p:ph type="sldNum" sz="quarter" idx="12"/>
          </p:nvPr>
        </p:nvSpPr>
        <p:spPr/>
        <p:txBody>
          <a:bodyPr/>
          <a:lstStyle/>
          <a:p>
            <a:fld id="{0F81FEB4-7E6B-B849-887A-22A7A96ECF98}" type="slidenum">
              <a:rPr lang="fr-FR" smtClean="0"/>
              <a:pPr/>
              <a:t>27</a:t>
            </a:fld>
            <a:endParaRPr lang="fr-FR"/>
          </a:p>
        </p:txBody>
      </p:sp>
    </p:spTree>
    <p:extLst>
      <p:ext uri="{BB962C8B-B14F-4D97-AF65-F5344CB8AC3E}">
        <p14:creationId xmlns:p14="http://schemas.microsoft.com/office/powerpoint/2010/main" val="5059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3"/>
          <a:stretch>
            <a:fillRect/>
          </a:stretch>
        </p:blipFill>
        <p:spPr>
          <a:xfrm>
            <a:off x="662095" y="76823"/>
            <a:ext cx="6571317" cy="6735600"/>
          </a:xfrm>
          <a:prstGeom prst="rect">
            <a:avLst/>
          </a:prstGeom>
        </p:spPr>
      </p:pic>
      <p:sp>
        <p:nvSpPr>
          <p:cNvPr id="3" name="Espace réservé du numéro de diapositive 2"/>
          <p:cNvSpPr>
            <a:spLocks noGrp="1"/>
          </p:cNvSpPr>
          <p:nvPr>
            <p:ph type="sldNum" sz="quarter" idx="12"/>
          </p:nvPr>
        </p:nvSpPr>
        <p:spPr/>
        <p:txBody>
          <a:bodyPr/>
          <a:lstStyle/>
          <a:p>
            <a:fld id="{0F81FEB4-7E6B-B849-887A-22A7A96ECF98}" type="slidenum">
              <a:rPr lang="fr-FR" smtClean="0"/>
              <a:pPr/>
              <a:t>3</a:t>
            </a:fld>
            <a:endParaRPr lang="fr-FR"/>
          </a:p>
        </p:txBody>
      </p:sp>
      <p:sp>
        <p:nvSpPr>
          <p:cNvPr id="4" name="Espace réservé du pied de page 3"/>
          <p:cNvSpPr>
            <a:spLocks noGrp="1"/>
          </p:cNvSpPr>
          <p:nvPr>
            <p:ph type="ftr" sz="quarter" idx="11"/>
          </p:nvPr>
        </p:nvSpPr>
        <p:spPr/>
        <p:txBody>
          <a:bodyPr/>
          <a:lstStyle/>
          <a:p>
            <a:r>
              <a:rPr lang="fr-FR" smtClean="0"/>
              <a:t>Mme SAIDI  Malika     Mme   Trouvé  Sophie</a:t>
            </a:r>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01782"/>
            <a:ext cx="8229600" cy="645305"/>
          </a:xfrm>
        </p:spPr>
        <p:txBody>
          <a:bodyPr>
            <a:normAutofit fontScale="90000"/>
          </a:bodyPr>
          <a:lstStyle/>
          <a:p>
            <a:r>
              <a:rPr lang="fr-FR" dirty="0" smtClean="0"/>
              <a:t>Le   Projet d’Accueil Individualisé</a:t>
            </a:r>
            <a:endParaRPr lang="fr-FR" dirty="0"/>
          </a:p>
        </p:txBody>
      </p:sp>
      <p:graphicFrame>
        <p:nvGraphicFramePr>
          <p:cNvPr id="4" name="Espace réservé du contenu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fld id="{0F81FEB4-7E6B-B849-887A-22A7A96ECF98}" type="slidenum">
              <a:rPr lang="fr-FR" smtClean="0"/>
              <a:pPr/>
              <a:t>4</a:t>
            </a:fld>
            <a:endParaRPr lang="fr-FR"/>
          </a:p>
        </p:txBody>
      </p:sp>
      <p:sp>
        <p:nvSpPr>
          <p:cNvPr id="6" name="Espace réservé du pied de page 5"/>
          <p:cNvSpPr>
            <a:spLocks noGrp="1"/>
          </p:cNvSpPr>
          <p:nvPr>
            <p:ph type="ftr" sz="quarter" idx="11"/>
          </p:nvPr>
        </p:nvSpPr>
        <p:spPr/>
        <p:txBody>
          <a:bodyPr/>
          <a:lstStyle/>
          <a:p>
            <a:r>
              <a:rPr lang="fr-FR" smtClean="0"/>
              <a:t>Mme SAIDI  Malika     Mme   Trouvé  Sophie</a:t>
            </a:r>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Projet d’Accueil Individualisé</a:t>
            </a:r>
            <a:endParaRPr lang="fr-FR" dirty="0"/>
          </a:p>
        </p:txBody>
      </p:sp>
      <p:graphicFrame>
        <p:nvGraphicFramePr>
          <p:cNvPr id="4" name="Espace réservé du contenu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fld id="{0F81FEB4-7E6B-B849-887A-22A7A96ECF98}" type="slidenum">
              <a:rPr lang="fr-FR" smtClean="0"/>
              <a:pPr/>
              <a:t>5</a:t>
            </a:fld>
            <a:endParaRPr lang="fr-FR"/>
          </a:p>
        </p:txBody>
      </p:sp>
      <p:sp>
        <p:nvSpPr>
          <p:cNvPr id="6" name="Espace réservé du pied de page 5"/>
          <p:cNvSpPr>
            <a:spLocks noGrp="1"/>
          </p:cNvSpPr>
          <p:nvPr>
            <p:ph type="ftr" sz="quarter" idx="11"/>
          </p:nvPr>
        </p:nvSpPr>
        <p:spPr/>
        <p:txBody>
          <a:bodyPr/>
          <a:lstStyle/>
          <a:p>
            <a:r>
              <a:rPr lang="fr-FR" smtClean="0"/>
              <a:t>Mme SAIDI  Malika     Mme   Trouvé  Sophie</a:t>
            </a:r>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693638"/>
          </a:xfrm>
        </p:spPr>
        <p:txBody>
          <a:bodyPr>
            <a:normAutofit fontScale="90000"/>
          </a:bodyPr>
          <a:lstStyle/>
          <a:p>
            <a:r>
              <a:rPr lang="fr-FR" dirty="0" smtClean="0"/>
              <a:t>Projet personnalisé de scolarisation</a:t>
            </a:r>
            <a:endParaRPr lang="fr-FR" dirty="0"/>
          </a:p>
        </p:txBody>
      </p:sp>
      <p:graphicFrame>
        <p:nvGraphicFramePr>
          <p:cNvPr id="4" name="Espace réservé du contenu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fld id="{0F81FEB4-7E6B-B849-887A-22A7A96ECF98}" type="slidenum">
              <a:rPr lang="fr-FR" smtClean="0"/>
              <a:pPr/>
              <a:t>6</a:t>
            </a:fld>
            <a:endParaRPr lang="fr-FR"/>
          </a:p>
        </p:txBody>
      </p:sp>
      <p:sp>
        <p:nvSpPr>
          <p:cNvPr id="6" name="Espace réservé du pied de page 5"/>
          <p:cNvSpPr>
            <a:spLocks noGrp="1"/>
          </p:cNvSpPr>
          <p:nvPr>
            <p:ph type="ftr" sz="quarter" idx="11"/>
          </p:nvPr>
        </p:nvSpPr>
        <p:spPr/>
        <p:txBody>
          <a:bodyPr/>
          <a:lstStyle/>
          <a:p>
            <a:r>
              <a:rPr lang="fr-FR" smtClean="0"/>
              <a:t>Mme SAIDI  Malika     Mme   Trouvé  Sophie</a:t>
            </a:r>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Projet personnalisé de scolarisation</a:t>
            </a:r>
            <a:endParaRPr lang="fr-FR" dirty="0"/>
          </a:p>
        </p:txBody>
      </p:sp>
      <p:graphicFrame>
        <p:nvGraphicFramePr>
          <p:cNvPr id="4" name="Espace réservé du contenu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fld id="{0F81FEB4-7E6B-B849-887A-22A7A96ECF98}" type="slidenum">
              <a:rPr lang="fr-FR" smtClean="0"/>
              <a:pPr/>
              <a:t>7</a:t>
            </a:fld>
            <a:endParaRPr lang="fr-FR"/>
          </a:p>
        </p:txBody>
      </p:sp>
      <p:sp>
        <p:nvSpPr>
          <p:cNvPr id="6" name="Espace réservé du pied de page 5"/>
          <p:cNvSpPr>
            <a:spLocks noGrp="1"/>
          </p:cNvSpPr>
          <p:nvPr>
            <p:ph type="ftr" sz="quarter" idx="11"/>
          </p:nvPr>
        </p:nvSpPr>
        <p:spPr/>
        <p:txBody>
          <a:bodyPr/>
          <a:lstStyle/>
          <a:p>
            <a:r>
              <a:rPr lang="fr-FR" smtClean="0"/>
              <a:t>Mme SAIDI  Malika     Mme   Trouvé  Sophie</a:t>
            </a:r>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22960"/>
            <a:ext cx="8229600" cy="1024128"/>
          </a:xfrm>
        </p:spPr>
        <p:txBody>
          <a:bodyPr>
            <a:normAutofit fontScale="90000"/>
          </a:bodyPr>
          <a:lstStyle/>
          <a:p>
            <a:r>
              <a:rPr lang="fr-FR" dirty="0" smtClean="0"/>
              <a:t/>
            </a:r>
            <a:br>
              <a:rPr lang="fr-FR" dirty="0" smtClean="0"/>
            </a:br>
            <a:r>
              <a:rPr lang="fr-FR" sz="3600" dirty="0" smtClean="0"/>
              <a:t>Plan d’Accompagnement personnalisé </a:t>
            </a:r>
            <a:br>
              <a:rPr lang="fr-FR" sz="3600" dirty="0" smtClean="0"/>
            </a:br>
            <a:endParaRPr lang="fr-FR" sz="3600" dirty="0"/>
          </a:p>
        </p:txBody>
      </p:sp>
      <p:graphicFrame>
        <p:nvGraphicFramePr>
          <p:cNvPr id="4" name="Espace réservé du contenu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fld id="{0F81FEB4-7E6B-B849-887A-22A7A96ECF98}" type="slidenum">
              <a:rPr lang="fr-FR" smtClean="0"/>
              <a:pPr/>
              <a:t>8</a:t>
            </a:fld>
            <a:endParaRPr lang="fr-FR"/>
          </a:p>
        </p:txBody>
      </p:sp>
      <p:sp>
        <p:nvSpPr>
          <p:cNvPr id="6" name="Espace réservé du pied de page 5"/>
          <p:cNvSpPr>
            <a:spLocks noGrp="1"/>
          </p:cNvSpPr>
          <p:nvPr>
            <p:ph type="ftr" sz="quarter" idx="11"/>
          </p:nvPr>
        </p:nvSpPr>
        <p:spPr/>
        <p:txBody>
          <a:bodyPr/>
          <a:lstStyle/>
          <a:p>
            <a:r>
              <a:rPr lang="fr-FR" smtClean="0"/>
              <a:t>Mme SAIDI  Malika     Mme   Trouvé  Sophie</a:t>
            </a:r>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5400" dirty="0" smtClean="0"/>
              <a:t>Plan d’Accompagnement Personnalisé</a:t>
            </a:r>
            <a:endParaRPr lang="fr-FR" dirty="0"/>
          </a:p>
        </p:txBody>
      </p:sp>
      <p:graphicFrame>
        <p:nvGraphicFramePr>
          <p:cNvPr id="4" name="Espace réservé du contenu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fld id="{0F81FEB4-7E6B-B849-887A-22A7A96ECF98}" type="slidenum">
              <a:rPr lang="fr-FR" smtClean="0"/>
              <a:pPr/>
              <a:t>9</a:t>
            </a:fld>
            <a:endParaRPr lang="fr-FR"/>
          </a:p>
        </p:txBody>
      </p:sp>
      <p:sp>
        <p:nvSpPr>
          <p:cNvPr id="6" name="Espace réservé du pied de page 5"/>
          <p:cNvSpPr>
            <a:spLocks noGrp="1"/>
          </p:cNvSpPr>
          <p:nvPr>
            <p:ph type="ftr" sz="quarter" idx="11"/>
          </p:nvPr>
        </p:nvSpPr>
        <p:spPr/>
        <p:txBody>
          <a:bodyPr/>
          <a:lstStyle/>
          <a:p>
            <a:r>
              <a:rPr lang="fr-FR" smtClean="0"/>
              <a:t>Mme SAIDI  Malika     Mme   Trouvé  Sophie</a:t>
            </a:r>
            <a:endParaRPr lang="fr-F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292</TotalTime>
  <Words>1621</Words>
  <Application>Microsoft Office PowerPoint</Application>
  <PresentationFormat>Affichage à l'écran (4:3)</PresentationFormat>
  <Paragraphs>286</Paragraphs>
  <Slides>27</Slides>
  <Notes>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27</vt:i4>
      </vt:variant>
    </vt:vector>
  </HeadingPairs>
  <TitlesOfParts>
    <vt:vector size="34" baseType="lpstr">
      <vt:lpstr>Arial Black</vt:lpstr>
      <vt:lpstr>Calibri</vt:lpstr>
      <vt:lpstr>Comic Sans MS</vt:lpstr>
      <vt:lpstr>Constantia</vt:lpstr>
      <vt:lpstr>Wingdings</vt:lpstr>
      <vt:lpstr>Wingdings 2</vt:lpstr>
      <vt:lpstr>Débit</vt:lpstr>
      <vt:lpstr>JOURNEE DE L’INSPECTION</vt:lpstr>
      <vt:lpstr>Répondre à des besoins éducatifs particuliers  des élèves    </vt:lpstr>
      <vt:lpstr>Présentation PowerPoint</vt:lpstr>
      <vt:lpstr>Le   Projet d’Accueil Individualisé</vt:lpstr>
      <vt:lpstr>Le   Projet d’Accueil Individualisé</vt:lpstr>
      <vt:lpstr>Projet personnalisé de scolarisation</vt:lpstr>
      <vt:lpstr>Projet personnalisé de scolarisation</vt:lpstr>
      <vt:lpstr> Plan d’Accompagnement personnalisé  </vt:lpstr>
      <vt:lpstr>Plan d’Accompagnement Personnalisé</vt:lpstr>
      <vt:lpstr>Présentation PowerPoint</vt:lpstr>
      <vt:lpstr>Programme  Personnalisé  de  Réussite  Educative  - PPRE</vt:lpstr>
      <vt:lpstr>Présentation PowerPoint</vt:lpstr>
      <vt:lpstr>Partie   2 Versant pédagogique   Répondre à des besoins éducatifs particuliers  des élèves </vt:lpstr>
      <vt:lpstr>La loi du 11 février 2005</vt:lpstr>
      <vt:lpstr>   C’était  avant !</vt:lpstr>
      <vt:lpstr>Depuis 10 ans !</vt:lpstr>
      <vt:lpstr>Élève en situation de handicap</vt:lpstr>
      <vt:lpstr>Pour une accessibilité </vt:lpstr>
      <vt:lpstr>Rendre accessible l’école c’est aussi:             des adaptations  à penser </vt:lpstr>
      <vt:lpstr>Rendre l’école accessible : c’est Adapter des supports </vt:lpstr>
      <vt:lpstr>Rendre l’école accessible :  c’est aussi avoir des gestes professionnels </vt:lpstr>
      <vt:lpstr>Les troubles  des fonctions cognitives </vt:lpstr>
      <vt:lpstr>Les fonctions instrumentales </vt:lpstr>
      <vt:lpstr>Les fonctions instrumentales</vt:lpstr>
      <vt:lpstr>Remarques  </vt:lpstr>
      <vt:lpstr>      Trouble induit des difficultés dont nous devons tenir compte pour aborder  l’élève   </vt:lpstr>
      <vt:lpstr>See you soon…</vt:lpstr>
    </vt:vector>
  </TitlesOfParts>
  <Company>perso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Valérie Pradet</dc:creator>
  <cp:lastModifiedBy>msaidi</cp:lastModifiedBy>
  <cp:revision>8</cp:revision>
  <dcterms:created xsi:type="dcterms:W3CDTF">2015-02-28T06:59:56Z</dcterms:created>
  <dcterms:modified xsi:type="dcterms:W3CDTF">2016-12-08T22:18:01Z</dcterms:modified>
</cp:coreProperties>
</file>